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36" r:id="rId3"/>
    <p:sldId id="421" r:id="rId4"/>
    <p:sldId id="432" r:id="rId5"/>
    <p:sldId id="439" r:id="rId6"/>
    <p:sldId id="441" r:id="rId7"/>
    <p:sldId id="399" r:id="rId8"/>
    <p:sldId id="449" r:id="rId9"/>
    <p:sldId id="450" r:id="rId10"/>
    <p:sldId id="440" r:id="rId11"/>
    <p:sldId id="429" r:id="rId12"/>
    <p:sldId id="397" r:id="rId13"/>
    <p:sldId id="442" r:id="rId14"/>
    <p:sldId id="398" r:id="rId15"/>
    <p:sldId id="447" r:id="rId16"/>
    <p:sldId id="422" r:id="rId17"/>
    <p:sldId id="425" r:id="rId18"/>
    <p:sldId id="426" r:id="rId19"/>
    <p:sldId id="446" r:id="rId20"/>
    <p:sldId id="444" r:id="rId21"/>
    <p:sldId id="445" r:id="rId22"/>
    <p:sldId id="443" r:id="rId23"/>
    <p:sldId id="400" r:id="rId24"/>
    <p:sldId id="437" r:id="rId25"/>
    <p:sldId id="360" r:id="rId26"/>
    <p:sldId id="361" r:id="rId27"/>
    <p:sldId id="362" r:id="rId28"/>
    <p:sldId id="365" r:id="rId29"/>
    <p:sldId id="3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9C181A-A292-47FC-915C-BDBD223C6841}" v="118" dt="2021-10-31T15:24:04.10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98" d="100"/>
          <a:sy n="98" d="100"/>
        </p:scale>
        <p:origin x="96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E4DAFD19-7687-0E48-1B54-C1FFA31D070E}"/>
    <pc:docChg chg="modSld">
      <pc:chgData name="Harleen Kaur" userId="S::id65ns02@ubalt.edu::9f7fc1d6-ab67-473f-ba46-e98f6ce2049b" providerId="AD" clId="Web-{E4DAFD19-7687-0E48-1B54-C1FFA31D070E}" dt="2021-07-12T01:58:33.481" v="26" actId="14100"/>
      <pc:docMkLst>
        <pc:docMk/>
      </pc:docMkLst>
      <pc:sldChg chg="addSp modSp">
        <pc:chgData name="Harleen Kaur" userId="S::id65ns02@ubalt.edu::9f7fc1d6-ab67-473f-ba46-e98f6ce2049b" providerId="AD" clId="Web-{E4DAFD19-7687-0E48-1B54-C1FFA31D070E}" dt="2021-07-12T01:50:43.845" v="15" actId="20577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E4DAFD19-7687-0E48-1B54-C1FFA31D070E}" dt="2021-07-12T01:50:43.845" v="15" actId="20577"/>
          <ac:spMkLst>
            <pc:docMk/>
            <pc:sldMk cId="701159285" sldId="366"/>
            <ac:spMk id="3" creationId="{209807A6-B14A-4DCC-B519-5E68F6748EA7}"/>
          </ac:spMkLst>
        </pc:spChg>
        <pc:cxnChg chg="mod">
          <ac:chgData name="Harleen Kaur" userId="S::id65ns02@ubalt.edu::9f7fc1d6-ab67-473f-ba46-e98f6ce2049b" providerId="AD" clId="Web-{E4DAFD19-7687-0E48-1B54-C1FFA31D070E}" dt="2021-07-12T01:49:16.109" v="4" actId="14100"/>
          <ac:cxnSpMkLst>
            <pc:docMk/>
            <pc:sldMk cId="701159285" sldId="366"/>
            <ac:cxnSpMk id="7" creationId="{40BB1AB9-945D-43BA-9A91-89CFE9257F00}"/>
          </ac:cxnSpMkLst>
        </pc:cxnChg>
        <pc:cxnChg chg="add mod">
          <ac:chgData name="Harleen Kaur" userId="S::id65ns02@ubalt.edu::9f7fc1d6-ab67-473f-ba46-e98f6ce2049b" providerId="AD" clId="Web-{E4DAFD19-7687-0E48-1B54-C1FFA31D070E}" dt="2021-07-12T01:49:30.890" v="7" actId="14100"/>
          <ac:cxnSpMkLst>
            <pc:docMk/>
            <pc:sldMk cId="701159285" sldId="366"/>
            <ac:cxnSpMk id="8" creationId="{9464CD3F-C16B-464A-9086-AAEBB1BF618C}"/>
          </ac:cxnSpMkLst>
        </pc:cxnChg>
        <pc:cxnChg chg="add mod">
          <ac:chgData name="Harleen Kaur" userId="S::id65ns02@ubalt.edu::9f7fc1d6-ab67-473f-ba46-e98f6ce2049b" providerId="AD" clId="Web-{E4DAFD19-7687-0E48-1B54-C1FFA31D070E}" dt="2021-07-12T01:49:47.547" v="10" actId="14100"/>
          <ac:cxnSpMkLst>
            <pc:docMk/>
            <pc:sldMk cId="701159285" sldId="366"/>
            <ac:cxnSpMk id="9" creationId="{2F593053-3923-4700-9D39-5AE6F1C2A408}"/>
          </ac:cxnSpMkLst>
        </pc:cxnChg>
      </pc:sldChg>
      <pc:sldChg chg="modSp">
        <pc:chgData name="Harleen Kaur" userId="S::id65ns02@ubalt.edu::9f7fc1d6-ab67-473f-ba46-e98f6ce2049b" providerId="AD" clId="Web-{E4DAFD19-7687-0E48-1B54-C1FFA31D070E}" dt="2021-07-12T01:56:39.041" v="17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E4DAFD19-7687-0E48-1B54-C1FFA31D070E}" dt="2021-07-12T01:56:39.041" v="17" actId="20577"/>
          <ac:spMkLst>
            <pc:docMk/>
            <pc:sldMk cId="2521390374" sldId="397"/>
            <ac:spMk id="6" creationId="{37364412-CE74-48BB-A46C-A1FD54124145}"/>
          </ac:spMkLst>
        </pc:spChg>
      </pc:sldChg>
      <pc:sldChg chg="modSp">
        <pc:chgData name="Harleen Kaur" userId="S::id65ns02@ubalt.edu::9f7fc1d6-ab67-473f-ba46-e98f6ce2049b" providerId="AD" clId="Web-{E4DAFD19-7687-0E48-1B54-C1FFA31D070E}" dt="2021-07-12T01:58:33.481" v="26" actId="14100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E4DAFD19-7687-0E48-1B54-C1FFA31D070E}" dt="2021-07-12T01:58:33.481" v="26" actId="14100"/>
          <ac:spMkLst>
            <pc:docMk/>
            <pc:sldMk cId="1963476675" sldId="405"/>
            <ac:spMk id="3" creationId="{EDB79D6E-2D2E-412C-A14B-F5A39F861824}"/>
          </ac:spMkLst>
        </pc:spChg>
        <pc:spChg chg="mod">
          <ac:chgData name="Harleen Kaur" userId="S::id65ns02@ubalt.edu::9f7fc1d6-ab67-473f-ba46-e98f6ce2049b" providerId="AD" clId="Web-{E4DAFD19-7687-0E48-1B54-C1FFA31D070E}" dt="2021-07-12T01:58:22.465" v="25" actId="14100"/>
          <ac:spMkLst>
            <pc:docMk/>
            <pc:sldMk cId="1963476675" sldId="405"/>
            <ac:spMk id="5" creationId="{E41B3FA0-0628-4417-A852-20776ECC63FA}"/>
          </ac:spMkLst>
        </pc:spChg>
        <pc:picChg chg="mod">
          <ac:chgData name="Harleen Kaur" userId="S::id65ns02@ubalt.edu::9f7fc1d6-ab67-473f-ba46-e98f6ce2049b" providerId="AD" clId="Web-{E4DAFD19-7687-0E48-1B54-C1FFA31D070E}" dt="2021-07-12T01:58:01.777" v="22" actId="1076"/>
          <ac:picMkLst>
            <pc:docMk/>
            <pc:sldMk cId="1963476675" sldId="405"/>
            <ac:picMk id="4" creationId="{1E18C778-8B04-450D-A8CF-B594BE330F6F}"/>
          </ac:picMkLst>
        </pc:picChg>
      </pc:sldChg>
      <pc:sldChg chg="modSp">
        <pc:chgData name="Harleen Kaur" userId="S::id65ns02@ubalt.edu::9f7fc1d6-ab67-473f-ba46-e98f6ce2049b" providerId="AD" clId="Web-{E4DAFD19-7687-0E48-1B54-C1FFA31D070E}" dt="2021-07-12T01:57:01.370" v="20" actId="14100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E4DAFD19-7687-0E48-1B54-C1FFA31D070E}" dt="2021-07-12T01:57:01.370" v="20" actId="14100"/>
          <ac:spMkLst>
            <pc:docMk/>
            <pc:sldMk cId="3406999115" sldId="425"/>
            <ac:spMk id="6" creationId="{591A07A6-8F12-4604-8AFB-AD8277BB7DAC}"/>
          </ac:spMkLst>
        </pc:spChg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Harleen Kaur" userId="S::id65ns02@ubalt.edu::9f7fc1d6-ab67-473f-ba46-e98f6ce2049b" providerId="AD" clId="Web-{EC03C401-B41A-A685-9741-B7107AA63882}"/>
    <pc:docChg chg="addSld delSld modSld">
      <pc:chgData name="Harleen Kaur" userId="S::id65ns02@ubalt.edu::9f7fc1d6-ab67-473f-ba46-e98f6ce2049b" providerId="AD" clId="Web-{EC03C401-B41A-A685-9741-B7107AA63882}" dt="2021-07-02T18:13:06.177" v="547" actId="20577"/>
      <pc:docMkLst>
        <pc:docMk/>
      </pc:docMkLst>
      <pc:sldChg chg="del">
        <pc:chgData name="Harleen Kaur" userId="S::id65ns02@ubalt.edu::9f7fc1d6-ab67-473f-ba46-e98f6ce2049b" providerId="AD" clId="Web-{EC03C401-B41A-A685-9741-B7107AA63882}" dt="2021-07-02T17:31:40.145" v="84"/>
        <pc:sldMkLst>
          <pc:docMk/>
          <pc:sldMk cId="4236523951" sldId="392"/>
        </pc:sldMkLst>
      </pc:sldChg>
      <pc:sldChg chg="del">
        <pc:chgData name="Harleen Kaur" userId="S::id65ns02@ubalt.edu::9f7fc1d6-ab67-473f-ba46-e98f6ce2049b" providerId="AD" clId="Web-{EC03C401-B41A-A685-9741-B7107AA63882}" dt="2021-07-02T17:57:02.747" v="334"/>
        <pc:sldMkLst>
          <pc:docMk/>
          <pc:sldMk cId="3092363351" sldId="393"/>
        </pc:sldMkLst>
      </pc:sldChg>
      <pc:sldChg chg="del">
        <pc:chgData name="Harleen Kaur" userId="S::id65ns02@ubalt.edu::9f7fc1d6-ab67-473f-ba46-e98f6ce2049b" providerId="AD" clId="Web-{EC03C401-B41A-A685-9741-B7107AA63882}" dt="2021-07-02T17:57:04.200" v="335"/>
        <pc:sldMkLst>
          <pc:docMk/>
          <pc:sldMk cId="1180580322" sldId="394"/>
        </pc:sldMkLst>
      </pc:sldChg>
      <pc:sldChg chg="del">
        <pc:chgData name="Harleen Kaur" userId="S::id65ns02@ubalt.edu::9f7fc1d6-ab67-473f-ba46-e98f6ce2049b" providerId="AD" clId="Web-{EC03C401-B41A-A685-9741-B7107AA63882}" dt="2021-07-02T17:57:09.544" v="336"/>
        <pc:sldMkLst>
          <pc:docMk/>
          <pc:sldMk cId="2730749068" sldId="395"/>
        </pc:sldMkLst>
      </pc:sldChg>
      <pc:sldChg chg="del">
        <pc:chgData name="Harleen Kaur" userId="S::id65ns02@ubalt.edu::9f7fc1d6-ab67-473f-ba46-e98f6ce2049b" providerId="AD" clId="Web-{EC03C401-B41A-A685-9741-B7107AA63882}" dt="2021-07-02T17:57:11.856" v="337"/>
        <pc:sldMkLst>
          <pc:docMk/>
          <pc:sldMk cId="2087620493" sldId="396"/>
        </pc:sldMkLst>
      </pc:sldChg>
      <pc:sldChg chg="delSp modSp">
        <pc:chgData name="Harleen Kaur" userId="S::id65ns02@ubalt.edu::9f7fc1d6-ab67-473f-ba46-e98f6ce2049b" providerId="AD" clId="Web-{EC03C401-B41A-A685-9741-B7107AA63882}" dt="2021-07-02T18:03:16.037" v="427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EC03C401-B41A-A685-9741-B7107AA63882}" dt="2021-07-02T18:02:25.067" v="396" actId="20577"/>
          <ac:spMkLst>
            <pc:docMk/>
            <pc:sldMk cId="2521390374" sldId="397"/>
            <ac:spMk id="2" creationId="{F478856C-84B7-46BE-AB2C-05E0C9D09344}"/>
          </ac:spMkLst>
        </pc:spChg>
        <pc:spChg chg="mod">
          <ac:chgData name="Harleen Kaur" userId="S::id65ns02@ubalt.edu::9f7fc1d6-ab67-473f-ba46-e98f6ce2049b" providerId="AD" clId="Web-{EC03C401-B41A-A685-9741-B7107AA63882}" dt="2021-07-02T18:03:16.037" v="427" actId="20577"/>
          <ac:spMkLst>
            <pc:docMk/>
            <pc:sldMk cId="2521390374" sldId="397"/>
            <ac:spMk id="6" creationId="{37364412-CE74-48BB-A46C-A1FD54124145}"/>
          </ac:spMkLst>
        </pc:spChg>
        <pc:picChg chg="del">
          <ac:chgData name="Harleen Kaur" userId="S::id65ns02@ubalt.edu::9f7fc1d6-ab67-473f-ba46-e98f6ce2049b" providerId="AD" clId="Web-{EC03C401-B41A-A685-9741-B7107AA63882}" dt="2021-07-02T18:01:43.816" v="388"/>
          <ac:picMkLst>
            <pc:docMk/>
            <pc:sldMk cId="2521390374" sldId="397"/>
            <ac:picMk id="5" creationId="{AABCC726-40C0-48E1-99A6-DBB3CFCA0641}"/>
          </ac:picMkLst>
        </pc:picChg>
        <pc:picChg chg="mod">
          <ac:chgData name="Harleen Kaur" userId="S::id65ns02@ubalt.edu::9f7fc1d6-ab67-473f-ba46-e98f6ce2049b" providerId="AD" clId="Web-{EC03C401-B41A-A685-9741-B7107AA63882}" dt="2021-07-02T18:02:28.036" v="397" actId="1076"/>
          <ac:picMkLst>
            <pc:docMk/>
            <pc:sldMk cId="2521390374" sldId="397"/>
            <ac:picMk id="7" creationId="{F31D4992-AC8B-4562-8880-96835D104236}"/>
          </ac:picMkLst>
        </pc:picChg>
      </pc:sldChg>
      <pc:sldChg chg="addSp modSp">
        <pc:chgData name="Harleen Kaur" userId="S::id65ns02@ubalt.edu::9f7fc1d6-ab67-473f-ba46-e98f6ce2049b" providerId="AD" clId="Web-{EC03C401-B41A-A685-9741-B7107AA63882}" dt="2021-07-02T18:06:04.838" v="512" actId="20577"/>
        <pc:sldMkLst>
          <pc:docMk/>
          <pc:sldMk cId="1424450382" sldId="398"/>
        </pc:sldMkLst>
        <pc:spChg chg="add mod">
          <ac:chgData name="Harleen Kaur" userId="S::id65ns02@ubalt.edu::9f7fc1d6-ab67-473f-ba46-e98f6ce2049b" providerId="AD" clId="Web-{EC03C401-B41A-A685-9741-B7107AA63882}" dt="2021-07-02T18:06:04.838" v="512" actId="20577"/>
          <ac:spMkLst>
            <pc:docMk/>
            <pc:sldMk cId="1424450382" sldId="398"/>
            <ac:spMk id="3" creationId="{42368728-812C-4F46-B3C4-4C318436EF36}"/>
          </ac:spMkLst>
        </pc:spChg>
      </pc:sldChg>
      <pc:sldChg chg="addSp modSp">
        <pc:chgData name="Harleen Kaur" userId="S::id65ns02@ubalt.edu::9f7fc1d6-ab67-473f-ba46-e98f6ce2049b" providerId="AD" clId="Web-{EC03C401-B41A-A685-9741-B7107AA63882}" dt="2021-07-02T18:12:26.192" v="531" actId="20577"/>
        <pc:sldMkLst>
          <pc:docMk/>
          <pc:sldMk cId="4282274648" sldId="399"/>
        </pc:sldMkLst>
        <pc:spChg chg="add mod">
          <ac:chgData name="Harleen Kaur" userId="S::id65ns02@ubalt.edu::9f7fc1d6-ab67-473f-ba46-e98f6ce2049b" providerId="AD" clId="Web-{EC03C401-B41A-A685-9741-B7107AA63882}" dt="2021-07-02T18:12:26.192" v="531" actId="20577"/>
          <ac:spMkLst>
            <pc:docMk/>
            <pc:sldMk cId="4282274648" sldId="399"/>
            <ac:spMk id="3" creationId="{B8F66095-99EE-401E-906C-5EAF4DD9B46B}"/>
          </ac:spMkLst>
        </pc:spChg>
        <pc:spChg chg="mod">
          <ac:chgData name="Harleen Kaur" userId="S::id65ns02@ubalt.edu::9f7fc1d6-ab67-473f-ba46-e98f6ce2049b" providerId="AD" clId="Web-{EC03C401-B41A-A685-9741-B7107AA63882}" dt="2021-07-02T18:10:33.923" v="524" actId="1076"/>
          <ac:spMkLst>
            <pc:docMk/>
            <pc:sldMk cId="4282274648" sldId="399"/>
            <ac:spMk id="7" creationId="{8AB23998-76CF-4E90-822B-2C2290A8FC61}"/>
          </ac:spMkLst>
        </pc:spChg>
        <pc:picChg chg="mod">
          <ac:chgData name="Harleen Kaur" userId="S::id65ns02@ubalt.edu::9f7fc1d6-ab67-473f-ba46-e98f6ce2049b" providerId="AD" clId="Web-{EC03C401-B41A-A685-9741-B7107AA63882}" dt="2021-07-02T18:10:08.454" v="514" actId="1076"/>
          <ac:picMkLst>
            <pc:docMk/>
            <pc:sldMk cId="4282274648" sldId="399"/>
            <ac:picMk id="4" creationId="{E41666E4-BEC5-46F3-BD28-E3712DD24F5D}"/>
          </ac:picMkLst>
        </pc:picChg>
        <pc:picChg chg="mod">
          <ac:chgData name="Harleen Kaur" userId="S::id65ns02@ubalt.edu::9f7fc1d6-ab67-473f-ba46-e98f6ce2049b" providerId="AD" clId="Web-{EC03C401-B41A-A685-9741-B7107AA63882}" dt="2021-07-02T18:10:06.219" v="513" actId="1076"/>
          <ac:picMkLst>
            <pc:docMk/>
            <pc:sldMk cId="4282274648" sldId="399"/>
            <ac:picMk id="6" creationId="{DE5A565F-FD6F-4345-A0CF-5049A0BCF7CC}"/>
          </ac:picMkLst>
        </pc:picChg>
      </pc:sldChg>
      <pc:sldChg chg="modSp">
        <pc:chgData name="Harleen Kaur" userId="S::id65ns02@ubalt.edu::9f7fc1d6-ab67-473f-ba46-e98f6ce2049b" providerId="AD" clId="Web-{EC03C401-B41A-A685-9741-B7107AA63882}" dt="2021-07-02T18:13:06.177" v="547" actId="20577"/>
        <pc:sldMkLst>
          <pc:docMk/>
          <pc:sldMk cId="1035885451" sldId="400"/>
        </pc:sldMkLst>
        <pc:spChg chg="mod">
          <ac:chgData name="Harleen Kaur" userId="S::id65ns02@ubalt.edu::9f7fc1d6-ab67-473f-ba46-e98f6ce2049b" providerId="AD" clId="Web-{EC03C401-B41A-A685-9741-B7107AA63882}" dt="2021-07-02T18:13:06.177" v="547" actId="20577"/>
          <ac:spMkLst>
            <pc:docMk/>
            <pc:sldMk cId="1035885451" sldId="400"/>
            <ac:spMk id="3" creationId="{F4930A26-1A14-4060-8BA5-BFBB79F20694}"/>
          </ac:spMkLst>
        </pc:spChg>
      </pc:sldChg>
      <pc:sldChg chg="addSp modSp new">
        <pc:chgData name="Harleen Kaur" userId="S::id65ns02@ubalt.edu::9f7fc1d6-ab67-473f-ba46-e98f6ce2049b" providerId="AD" clId="Web-{EC03C401-B41A-A685-9741-B7107AA63882}" dt="2021-07-02T17:31:18.395" v="82" actId="20577"/>
        <pc:sldMkLst>
          <pc:docMk/>
          <pc:sldMk cId="1151500973" sldId="421"/>
        </pc:sldMkLst>
        <pc:spChg chg="mod">
          <ac:chgData name="Harleen Kaur" userId="S::id65ns02@ubalt.edu::9f7fc1d6-ab67-473f-ba46-e98f6ce2049b" providerId="AD" clId="Web-{EC03C401-B41A-A685-9741-B7107AA63882}" dt="2021-07-02T17:01:25.689" v="9" actId="20577"/>
          <ac:spMkLst>
            <pc:docMk/>
            <pc:sldMk cId="1151500973" sldId="421"/>
            <ac:spMk id="2" creationId="{25EAB335-28CE-4EAB-A1C6-4E7B774C165D}"/>
          </ac:spMkLst>
        </pc:spChg>
        <pc:spChg chg="mod">
          <ac:chgData name="Harleen Kaur" userId="S::id65ns02@ubalt.edu::9f7fc1d6-ab67-473f-ba46-e98f6ce2049b" providerId="AD" clId="Web-{EC03C401-B41A-A685-9741-B7107AA63882}" dt="2021-07-02T17:31:18.395" v="82" actId="20577"/>
          <ac:spMkLst>
            <pc:docMk/>
            <pc:sldMk cId="1151500973" sldId="421"/>
            <ac:spMk id="3" creationId="{86713D20-625E-4503-8C84-749AC4EF6589}"/>
          </ac:spMkLst>
        </pc:spChg>
        <pc:picChg chg="add mod">
          <ac:chgData name="Harleen Kaur" userId="S::id65ns02@ubalt.edu::9f7fc1d6-ab67-473f-ba46-e98f6ce2049b" providerId="AD" clId="Web-{EC03C401-B41A-A685-9741-B7107AA63882}" dt="2021-07-02T17:30:59.926" v="79" actId="1076"/>
          <ac:picMkLst>
            <pc:docMk/>
            <pc:sldMk cId="1151500973" sldId="421"/>
            <ac:picMk id="4" creationId="{0CAAB16E-A67E-44E4-B0D0-5B2C013EC4D3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28:26.047" v="69" actId="1076"/>
          <ac:picMkLst>
            <pc:docMk/>
            <pc:sldMk cId="1151500973" sldId="421"/>
            <ac:picMk id="5" creationId="{B57172F3-623E-4892-A2DA-11793F66AAD7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31:06.223" v="81" actId="14100"/>
          <ac:picMkLst>
            <pc:docMk/>
            <pc:sldMk cId="1151500973" sldId="421"/>
            <ac:picMk id="6" creationId="{B62D6A0A-593F-455B-85F8-72C5F345ECA4}"/>
          </ac:picMkLst>
        </pc:picChg>
      </pc:sldChg>
      <pc:sldChg chg="delSp modSp new">
        <pc:chgData name="Harleen Kaur" userId="S::id65ns02@ubalt.edu::9f7fc1d6-ab67-473f-ba46-e98f6ce2049b" providerId="AD" clId="Web-{EC03C401-B41A-A685-9741-B7107AA63882}" dt="2021-07-02T17:31:57.005" v="92"/>
        <pc:sldMkLst>
          <pc:docMk/>
          <pc:sldMk cId="1427802691" sldId="422"/>
        </pc:sldMkLst>
        <pc:spChg chg="mod">
          <ac:chgData name="Harleen Kaur" userId="S::id65ns02@ubalt.edu::9f7fc1d6-ab67-473f-ba46-e98f6ce2049b" providerId="AD" clId="Web-{EC03C401-B41A-A685-9741-B7107AA63882}" dt="2021-07-02T17:31:54.333" v="91" actId="20577"/>
          <ac:spMkLst>
            <pc:docMk/>
            <pc:sldMk cId="1427802691" sldId="422"/>
            <ac:spMk id="2" creationId="{8B48BCDE-4C82-43C8-BF99-3329E95A72E7}"/>
          </ac:spMkLst>
        </pc:spChg>
        <pc:spChg chg="del">
          <ac:chgData name="Harleen Kaur" userId="S::id65ns02@ubalt.edu::9f7fc1d6-ab67-473f-ba46-e98f6ce2049b" providerId="AD" clId="Web-{EC03C401-B41A-A685-9741-B7107AA63882}" dt="2021-07-02T17:31:57.005" v="92"/>
          <ac:spMkLst>
            <pc:docMk/>
            <pc:sldMk cId="1427802691" sldId="422"/>
            <ac:spMk id="3" creationId="{A01A9CB4-6E21-4B72-9CAE-0DAFD0054D0B}"/>
          </ac:spMkLst>
        </pc:spChg>
      </pc:sldChg>
      <pc:sldChg chg="new del">
        <pc:chgData name="Harleen Kaur" userId="S::id65ns02@ubalt.edu::9f7fc1d6-ab67-473f-ba46-e98f6ce2049b" providerId="AD" clId="Web-{EC03C401-B41A-A685-9741-B7107AA63882}" dt="2021-07-02T17:31:43.020" v="85"/>
        <pc:sldMkLst>
          <pc:docMk/>
          <pc:sldMk cId="3472818943" sldId="422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5:46.730" v="104" actId="14100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EC03C401-B41A-A685-9741-B7107AA63882}" dt="2021-07-02T17:34:13.540" v="97" actId="20577"/>
          <ac:spMkLst>
            <pc:docMk/>
            <pc:sldMk cId="2087098632" sldId="423"/>
            <ac:spMk id="2" creationId="{2168C9BB-2662-4115-8131-D6EDC6776A0C}"/>
          </ac:spMkLst>
        </pc:spChg>
        <pc:spChg chg="mod">
          <ac:chgData name="Harleen Kaur" userId="S::id65ns02@ubalt.edu::9f7fc1d6-ab67-473f-ba46-e98f6ce2049b" providerId="AD" clId="Web-{EC03C401-B41A-A685-9741-B7107AA63882}" dt="2021-07-02T17:34:42.947" v="101" actId="14100"/>
          <ac:spMkLst>
            <pc:docMk/>
            <pc:sldMk cId="2087098632" sldId="423"/>
            <ac:spMk id="3" creationId="{37A3B527-5DBE-4BB2-8A8B-3910FDDA5EB1}"/>
          </ac:spMkLst>
        </pc:spChg>
        <pc:picChg chg="add mod">
          <ac:chgData name="Harleen Kaur" userId="S::id65ns02@ubalt.edu::9f7fc1d6-ab67-473f-ba46-e98f6ce2049b" providerId="AD" clId="Web-{EC03C401-B41A-A685-9741-B7107AA63882}" dt="2021-07-02T17:35:46.730" v="104" actId="14100"/>
          <ac:picMkLst>
            <pc:docMk/>
            <pc:sldMk cId="2087098632" sldId="423"/>
            <ac:picMk id="4" creationId="{BA2510CF-E284-4E3B-87A5-6992FAB8C8D2}"/>
          </ac:picMkLst>
        </pc:picChg>
      </pc:sldChg>
      <pc:sldChg chg="addSp delSp modSp new">
        <pc:chgData name="Harleen Kaur" userId="S::id65ns02@ubalt.edu::9f7fc1d6-ab67-473f-ba46-e98f6ce2049b" providerId="AD" clId="Web-{EC03C401-B41A-A685-9741-B7107AA63882}" dt="2021-07-02T17:37:45.186" v="125" actId="14100"/>
        <pc:sldMkLst>
          <pc:docMk/>
          <pc:sldMk cId="3730165327" sldId="424"/>
        </pc:sldMkLst>
        <pc:spChg chg="mod">
          <ac:chgData name="Harleen Kaur" userId="S::id65ns02@ubalt.edu::9f7fc1d6-ab67-473f-ba46-e98f6ce2049b" providerId="AD" clId="Web-{EC03C401-B41A-A685-9741-B7107AA63882}" dt="2021-07-02T17:36:03.699" v="106" actId="20577"/>
          <ac:spMkLst>
            <pc:docMk/>
            <pc:sldMk cId="3730165327" sldId="424"/>
            <ac:spMk id="2" creationId="{14A31870-7E09-4492-9771-55CDAD2D7E97}"/>
          </ac:spMkLst>
        </pc:spChg>
        <pc:spChg chg="mod">
          <ac:chgData name="Harleen Kaur" userId="S::id65ns02@ubalt.edu::9f7fc1d6-ab67-473f-ba46-e98f6ce2049b" providerId="AD" clId="Web-{EC03C401-B41A-A685-9741-B7107AA63882}" dt="2021-07-02T17:36:27.246" v="118" actId="14100"/>
          <ac:spMkLst>
            <pc:docMk/>
            <pc:sldMk cId="3730165327" sldId="424"/>
            <ac:spMk id="3" creationId="{6A3E4249-F764-4564-A96B-62A240C53918}"/>
          </ac:spMkLst>
        </pc:spChg>
        <pc:picChg chg="add del mod">
          <ac:chgData name="Harleen Kaur" userId="S::id65ns02@ubalt.edu::9f7fc1d6-ab67-473f-ba46-e98f6ce2049b" providerId="AD" clId="Web-{EC03C401-B41A-A685-9741-B7107AA63882}" dt="2021-07-02T17:37:39.451" v="122"/>
          <ac:picMkLst>
            <pc:docMk/>
            <pc:sldMk cId="3730165327" sldId="424"/>
            <ac:picMk id="4" creationId="{EEC59C99-5271-4B28-B28E-1E544E6E17A4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37:45.186" v="125" actId="14100"/>
          <ac:picMkLst>
            <pc:docMk/>
            <pc:sldMk cId="3730165327" sldId="424"/>
            <ac:picMk id="5" creationId="{E1A7B763-5758-4DB5-8E0A-B794B2FDB2AF}"/>
          </ac:picMkLst>
        </pc:picChg>
      </pc:sldChg>
      <pc:sldChg chg="addSp delSp modSp new">
        <pc:chgData name="Harleen Kaur" userId="S::id65ns02@ubalt.edu::9f7fc1d6-ab67-473f-ba46-e98f6ce2049b" providerId="AD" clId="Web-{EC03C401-B41A-A685-9741-B7107AA63882}" dt="2021-07-02T17:45:51.886" v="196" actId="1076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EC03C401-B41A-A685-9741-B7107AA63882}" dt="2021-07-02T17:37:51.561" v="127" actId="20577"/>
          <ac:spMkLst>
            <pc:docMk/>
            <pc:sldMk cId="3406999115" sldId="425"/>
            <ac:spMk id="2" creationId="{C511DCB1-C74F-4426-A802-3A4DBC765103}"/>
          </ac:spMkLst>
        </pc:spChg>
        <pc:spChg chg="mod">
          <ac:chgData name="Harleen Kaur" userId="S::id65ns02@ubalt.edu::9f7fc1d6-ab67-473f-ba46-e98f6ce2049b" providerId="AD" clId="Web-{EC03C401-B41A-A685-9741-B7107AA63882}" dt="2021-07-02T17:39:07.813" v="145" actId="1076"/>
          <ac:spMkLst>
            <pc:docMk/>
            <pc:sldMk cId="3406999115" sldId="425"/>
            <ac:spMk id="3" creationId="{2AE3B2B0-CDA3-4A99-8E4A-89CAC9DE0D36}"/>
          </ac:spMkLst>
        </pc:spChg>
        <pc:spChg chg="add mod">
          <ac:chgData name="Harleen Kaur" userId="S::id65ns02@ubalt.edu::9f7fc1d6-ab67-473f-ba46-e98f6ce2049b" providerId="AD" clId="Web-{EC03C401-B41A-A685-9741-B7107AA63882}" dt="2021-07-02T17:44:16.446" v="187" actId="20577"/>
          <ac:spMkLst>
            <pc:docMk/>
            <pc:sldMk cId="3406999115" sldId="425"/>
            <ac:spMk id="6" creationId="{591A07A6-8F12-4604-8AFB-AD8277BB7DAC}"/>
          </ac:spMkLst>
        </pc:spChg>
        <pc:picChg chg="add mod">
          <ac:chgData name="Harleen Kaur" userId="S::id65ns02@ubalt.edu::9f7fc1d6-ab67-473f-ba46-e98f6ce2049b" providerId="AD" clId="Web-{EC03C401-B41A-A685-9741-B7107AA63882}" dt="2021-07-02T17:45:51.886" v="196" actId="1076"/>
          <ac:picMkLst>
            <pc:docMk/>
            <pc:sldMk cId="3406999115" sldId="425"/>
            <ac:picMk id="5" creationId="{8E0CF5E8-1852-43B2-9E03-C36E67764AA4}"/>
          </ac:picMkLst>
        </pc:picChg>
        <pc:picChg chg="add del mod">
          <ac:chgData name="Harleen Kaur" userId="S::id65ns02@ubalt.edu::9f7fc1d6-ab67-473f-ba46-e98f6ce2049b" providerId="AD" clId="Web-{EC03C401-B41A-A685-9741-B7107AA63882}" dt="2021-07-02T17:45:21.792" v="191"/>
          <ac:picMkLst>
            <pc:docMk/>
            <pc:sldMk cId="3406999115" sldId="425"/>
            <ac:picMk id="7" creationId="{CD8C6CC9-81CF-4B78-98C9-6910A07BB326}"/>
          </ac:picMkLst>
        </pc:picChg>
        <pc:picChg chg="add mod">
          <ac:chgData name="Harleen Kaur" userId="S::id65ns02@ubalt.edu::9f7fc1d6-ab67-473f-ba46-e98f6ce2049b" providerId="AD" clId="Web-{EC03C401-B41A-A685-9741-B7107AA63882}" dt="2021-07-02T17:45:43.182" v="195" actId="1076"/>
          <ac:picMkLst>
            <pc:docMk/>
            <pc:sldMk cId="3406999115" sldId="425"/>
            <ac:picMk id="8" creationId="{8668C7C5-38E8-4032-B57D-675F1A3E772F}"/>
          </ac:picMkLst>
        </pc:picChg>
      </pc:sldChg>
      <pc:sldChg chg="addSp modSp new">
        <pc:chgData name="Harleen Kaur" userId="S::id65ns02@ubalt.edu::9f7fc1d6-ab67-473f-ba46-e98f6ce2049b" providerId="AD" clId="Web-{EC03C401-B41A-A685-9741-B7107AA63882}" dt="2021-07-02T17:51:05.894" v="244" actId="20577"/>
        <pc:sldMkLst>
          <pc:docMk/>
          <pc:sldMk cId="3066724419" sldId="426"/>
        </pc:sldMkLst>
        <pc:spChg chg="mod">
          <ac:chgData name="Harleen Kaur" userId="S::id65ns02@ubalt.edu::9f7fc1d6-ab67-473f-ba46-e98f6ce2049b" providerId="AD" clId="Web-{EC03C401-B41A-A685-9741-B7107AA63882}" dt="2021-07-02T17:46:31.949" v="202" actId="20577"/>
          <ac:spMkLst>
            <pc:docMk/>
            <pc:sldMk cId="3066724419" sldId="426"/>
            <ac:spMk id="2" creationId="{4E331795-AD33-451D-AF5A-F21B6169A341}"/>
          </ac:spMkLst>
        </pc:spChg>
        <pc:spChg chg="mod">
          <ac:chgData name="Harleen Kaur" userId="S::id65ns02@ubalt.edu::9f7fc1d6-ab67-473f-ba46-e98f6ce2049b" providerId="AD" clId="Web-{EC03C401-B41A-A685-9741-B7107AA63882}" dt="2021-07-02T17:51:05.894" v="244" actId="20577"/>
          <ac:spMkLst>
            <pc:docMk/>
            <pc:sldMk cId="3066724419" sldId="426"/>
            <ac:spMk id="3" creationId="{6B198302-DD24-42C8-AB39-115945449C5F}"/>
          </ac:spMkLst>
        </pc:spChg>
        <pc:picChg chg="add mod">
          <ac:chgData name="Harleen Kaur" userId="S::id65ns02@ubalt.edu::9f7fc1d6-ab67-473f-ba46-e98f6ce2049b" providerId="AD" clId="Web-{EC03C401-B41A-A685-9741-B7107AA63882}" dt="2021-07-02T17:50:08.970" v="228" actId="14100"/>
          <ac:picMkLst>
            <pc:docMk/>
            <pc:sldMk cId="3066724419" sldId="426"/>
            <ac:picMk id="4" creationId="{CF947A7B-2C62-4EFA-9268-4B4499FA37D3}"/>
          </ac:picMkLst>
        </pc:picChg>
      </pc:sldChg>
      <pc:sldChg chg="addSp modSp new">
        <pc:chgData name="Harleen Kaur" userId="S::id65ns02@ubalt.edu::9f7fc1d6-ab67-473f-ba46-e98f6ce2049b" providerId="AD" clId="Web-{EC03C401-B41A-A685-9741-B7107AA63882}" dt="2021-07-02T17:51:32.394" v="255"/>
        <pc:sldMkLst>
          <pc:docMk/>
          <pc:sldMk cId="587346624" sldId="427"/>
        </pc:sldMkLst>
        <pc:spChg chg="mod">
          <ac:chgData name="Harleen Kaur" userId="S::id65ns02@ubalt.edu::9f7fc1d6-ab67-473f-ba46-e98f6ce2049b" providerId="AD" clId="Web-{EC03C401-B41A-A685-9741-B7107AA63882}" dt="2021-07-02T17:51:15.613" v="246" actId="20577"/>
          <ac:spMkLst>
            <pc:docMk/>
            <pc:sldMk cId="587346624" sldId="427"/>
            <ac:spMk id="2" creationId="{AFC20619-BCC2-4C6F-9B16-AF02D9558158}"/>
          </ac:spMkLst>
        </pc:spChg>
        <pc:spChg chg="mod">
          <ac:chgData name="Harleen Kaur" userId="S::id65ns02@ubalt.edu::9f7fc1d6-ab67-473f-ba46-e98f6ce2049b" providerId="AD" clId="Web-{EC03C401-B41A-A685-9741-B7107AA63882}" dt="2021-07-02T17:51:25.801" v="254" actId="14100"/>
          <ac:spMkLst>
            <pc:docMk/>
            <pc:sldMk cId="587346624" sldId="427"/>
            <ac:spMk id="3" creationId="{9C05FDBE-4AEE-43C7-8C6C-8482B41BC943}"/>
          </ac:spMkLst>
        </pc:spChg>
        <pc:picChg chg="add">
          <ac:chgData name="Harleen Kaur" userId="S::id65ns02@ubalt.edu::9f7fc1d6-ab67-473f-ba46-e98f6ce2049b" providerId="AD" clId="Web-{EC03C401-B41A-A685-9741-B7107AA63882}" dt="2021-07-02T17:51:32.394" v="255"/>
          <ac:picMkLst>
            <pc:docMk/>
            <pc:sldMk cId="587346624" sldId="427"/>
            <ac:picMk id="5" creationId="{43EB327D-DB9D-495A-A0B6-3AF524FD3723}"/>
          </ac:picMkLst>
        </pc:picChg>
      </pc:sldChg>
      <pc:sldChg chg="modSp new">
        <pc:chgData name="Harleen Kaur" userId="S::id65ns02@ubalt.edu::9f7fc1d6-ab67-473f-ba46-e98f6ce2049b" providerId="AD" clId="Web-{EC03C401-B41A-A685-9741-B7107AA63882}" dt="2021-07-02T17:56:32.761" v="333" actId="20577"/>
        <pc:sldMkLst>
          <pc:docMk/>
          <pc:sldMk cId="3670501619" sldId="428"/>
        </pc:sldMkLst>
        <pc:spChg chg="mod">
          <ac:chgData name="Harleen Kaur" userId="S::id65ns02@ubalt.edu::9f7fc1d6-ab67-473f-ba46-e98f6ce2049b" providerId="AD" clId="Web-{EC03C401-B41A-A685-9741-B7107AA63882}" dt="2021-07-02T17:51:57.833" v="257" actId="20577"/>
          <ac:spMkLst>
            <pc:docMk/>
            <pc:sldMk cId="3670501619" sldId="428"/>
            <ac:spMk id="2" creationId="{CE1D318A-3462-4E8B-98A2-1563AC96ABC4}"/>
          </ac:spMkLst>
        </pc:spChg>
        <pc:spChg chg="mod">
          <ac:chgData name="Harleen Kaur" userId="S::id65ns02@ubalt.edu::9f7fc1d6-ab67-473f-ba46-e98f6ce2049b" providerId="AD" clId="Web-{EC03C401-B41A-A685-9741-B7107AA63882}" dt="2021-07-02T17:56:32.761" v="333" actId="20577"/>
          <ac:spMkLst>
            <pc:docMk/>
            <pc:sldMk cId="3670501619" sldId="428"/>
            <ac:spMk id="3" creationId="{DE2A13C7-FF04-40B2-A481-9B5513BEE6C2}"/>
          </ac:spMkLst>
        </pc:spChg>
      </pc:sldChg>
      <pc:sldChg chg="addSp modSp new">
        <pc:chgData name="Harleen Kaur" userId="S::id65ns02@ubalt.edu::9f7fc1d6-ab67-473f-ba46-e98f6ce2049b" providerId="AD" clId="Web-{EC03C401-B41A-A685-9741-B7107AA63882}" dt="2021-07-02T18:01:08.425" v="387" actId="1076"/>
        <pc:sldMkLst>
          <pc:docMk/>
          <pc:sldMk cId="1760768871" sldId="429"/>
        </pc:sldMkLst>
        <pc:spChg chg="mod">
          <ac:chgData name="Harleen Kaur" userId="S::id65ns02@ubalt.edu::9f7fc1d6-ab67-473f-ba46-e98f6ce2049b" providerId="AD" clId="Web-{EC03C401-B41A-A685-9741-B7107AA63882}" dt="2021-07-02T17:58:14.655" v="340" actId="20577"/>
          <ac:spMkLst>
            <pc:docMk/>
            <pc:sldMk cId="1760768871" sldId="429"/>
            <ac:spMk id="2" creationId="{130E70B2-AE3D-49A9-BB06-E65171E074DA}"/>
          </ac:spMkLst>
        </pc:spChg>
        <pc:spChg chg="mod">
          <ac:chgData name="Harleen Kaur" userId="S::id65ns02@ubalt.edu::9f7fc1d6-ab67-473f-ba46-e98f6ce2049b" providerId="AD" clId="Web-{EC03C401-B41A-A685-9741-B7107AA63882}" dt="2021-07-02T18:00:39.815" v="384" actId="20577"/>
          <ac:spMkLst>
            <pc:docMk/>
            <pc:sldMk cId="1760768871" sldId="429"/>
            <ac:spMk id="3" creationId="{1EF2136F-6DD6-4840-BE4F-D8B21EB76DA8}"/>
          </ac:spMkLst>
        </pc:spChg>
        <pc:picChg chg="add mod">
          <ac:chgData name="Harleen Kaur" userId="S::id65ns02@ubalt.edu::9f7fc1d6-ab67-473f-ba46-e98f6ce2049b" providerId="AD" clId="Web-{EC03C401-B41A-A685-9741-B7107AA63882}" dt="2021-07-02T18:01:08.425" v="387" actId="1076"/>
          <ac:picMkLst>
            <pc:docMk/>
            <pc:sldMk cId="1760768871" sldId="429"/>
            <ac:picMk id="5" creationId="{C29A6C6A-CD5E-4359-986D-C14C2043740E}"/>
          </ac:picMkLst>
        </pc:picChg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F96A322A-9A3F-E053-C83E-AB65512D1180}"/>
    <pc:docChg chg="modSld">
      <pc:chgData name="Harleen Kaur" userId="S::id65ns02@ubalt.edu::9f7fc1d6-ab67-473f-ba46-e98f6ce2049b" providerId="AD" clId="Web-{F96A322A-9A3F-E053-C83E-AB65512D1180}" dt="2021-08-03T20:12:45.953" v="287" actId="20577"/>
      <pc:docMkLst>
        <pc:docMk/>
      </pc:docMkLst>
      <pc:sldChg chg="modSp">
        <pc:chgData name="Harleen Kaur" userId="S::id65ns02@ubalt.edu::9f7fc1d6-ab67-473f-ba46-e98f6ce2049b" providerId="AD" clId="Web-{F96A322A-9A3F-E053-C83E-AB65512D1180}" dt="2021-08-03T20:04:27.367" v="12" actId="14100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F96A322A-9A3F-E053-C83E-AB65512D1180}" dt="2021-08-03T20:04:12.976" v="8" actId="20577"/>
          <ac:spMkLst>
            <pc:docMk/>
            <pc:sldMk cId="1963476675" sldId="405"/>
            <ac:spMk id="2" creationId="{11C96E46-FE82-4C6C-B61C-336F92B1E119}"/>
          </ac:spMkLst>
        </pc:spChg>
        <pc:spChg chg="mod">
          <ac:chgData name="Harleen Kaur" userId="S::id65ns02@ubalt.edu::9f7fc1d6-ab67-473f-ba46-e98f6ce2049b" providerId="AD" clId="Web-{F96A322A-9A3F-E053-C83E-AB65512D1180}" dt="2021-08-03T20:04:27.367" v="12" actId="14100"/>
          <ac:spMkLst>
            <pc:docMk/>
            <pc:sldMk cId="1963476675" sldId="405"/>
            <ac:spMk id="9" creationId="{847293B0-4A90-4E91-98CF-D734DD00DCD6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5:46.821" v="54" actId="20577"/>
        <pc:sldMkLst>
          <pc:docMk/>
          <pc:sldMk cId="1701938147" sldId="406"/>
        </pc:sldMkLst>
        <pc:spChg chg="mod">
          <ac:chgData name="Harleen Kaur" userId="S::id65ns02@ubalt.edu::9f7fc1d6-ab67-473f-ba46-e98f6ce2049b" providerId="AD" clId="Web-{F96A322A-9A3F-E053-C83E-AB65512D1180}" dt="2021-08-03T20:05:34.665" v="41" actId="20577"/>
          <ac:spMkLst>
            <pc:docMk/>
            <pc:sldMk cId="1701938147" sldId="406"/>
            <ac:spMk id="2" creationId="{37DC1350-A009-44DA-9667-3E9DED6384FF}"/>
          </ac:spMkLst>
        </pc:spChg>
        <pc:spChg chg="mod">
          <ac:chgData name="Harleen Kaur" userId="S::id65ns02@ubalt.edu::9f7fc1d6-ab67-473f-ba46-e98f6ce2049b" providerId="AD" clId="Web-{F96A322A-9A3F-E053-C83E-AB65512D1180}" dt="2021-08-03T20:05:46.821" v="54" actId="20577"/>
          <ac:spMkLst>
            <pc:docMk/>
            <pc:sldMk cId="1701938147" sldId="406"/>
            <ac:spMk id="8" creationId="{052516E1-2E98-4658-9E3F-36722B84D59A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6:05.665" v="62" actId="20577"/>
        <pc:sldMkLst>
          <pc:docMk/>
          <pc:sldMk cId="2858862555" sldId="407"/>
        </pc:sldMkLst>
        <pc:spChg chg="mod">
          <ac:chgData name="Harleen Kaur" userId="S::id65ns02@ubalt.edu::9f7fc1d6-ab67-473f-ba46-e98f6ce2049b" providerId="AD" clId="Web-{F96A322A-9A3F-E053-C83E-AB65512D1180}" dt="2021-08-03T20:06:05.665" v="62" actId="20577"/>
          <ac:spMkLst>
            <pc:docMk/>
            <pc:sldMk cId="2858862555" sldId="407"/>
            <ac:spMk id="2" creationId="{FAA9C023-2162-46C5-A5FF-195A06993F51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6:25.915" v="71" actId="20577"/>
        <pc:sldMkLst>
          <pc:docMk/>
          <pc:sldMk cId="2434915796" sldId="408"/>
        </pc:sldMkLst>
        <pc:spChg chg="mod">
          <ac:chgData name="Harleen Kaur" userId="S::id65ns02@ubalt.edu::9f7fc1d6-ab67-473f-ba46-e98f6ce2049b" providerId="AD" clId="Web-{F96A322A-9A3F-E053-C83E-AB65512D1180}" dt="2021-08-03T20:06:25.915" v="71" actId="20577"/>
          <ac:spMkLst>
            <pc:docMk/>
            <pc:sldMk cId="2434915796" sldId="408"/>
            <ac:spMk id="2" creationId="{CBA10019-61E5-4A6E-8A37-2FA8A0786372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7:25.526" v="90" actId="20577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F96A322A-9A3F-E053-C83E-AB65512D1180}" dt="2021-08-03T20:07:25.526" v="90" actId="20577"/>
          <ac:spMkLst>
            <pc:docMk/>
            <pc:sldMk cId="66371764" sldId="415"/>
            <ac:spMk id="2" creationId="{E16E691F-46E9-43F0-9F43-D14B59CEDBFA}"/>
          </ac:spMkLst>
        </pc:spChg>
        <pc:spChg chg="mod">
          <ac:chgData name="Harleen Kaur" userId="S::id65ns02@ubalt.edu::9f7fc1d6-ab67-473f-ba46-e98f6ce2049b" providerId="AD" clId="Web-{F96A322A-9A3F-E053-C83E-AB65512D1180}" dt="2021-08-03T20:07:07.572" v="77" actId="20577"/>
          <ac:spMkLst>
            <pc:docMk/>
            <pc:sldMk cId="66371764" sldId="415"/>
            <ac:spMk id="9" creationId="{A87C3E02-2E24-41FE-873F-DFA74B732B94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08:01.792" v="140" actId="20577"/>
        <pc:sldMkLst>
          <pc:docMk/>
          <pc:sldMk cId="1684471298" sldId="416"/>
        </pc:sldMkLst>
        <pc:spChg chg="mod">
          <ac:chgData name="Harleen Kaur" userId="S::id65ns02@ubalt.edu::9f7fc1d6-ab67-473f-ba46-e98f6ce2049b" providerId="AD" clId="Web-{F96A322A-9A3F-E053-C83E-AB65512D1180}" dt="2021-08-03T20:07:49.901" v="114" actId="20577"/>
          <ac:spMkLst>
            <pc:docMk/>
            <pc:sldMk cId="1684471298" sldId="416"/>
            <ac:spMk id="2" creationId="{68AA2939-4C42-4F36-8CBC-58A9FA745782}"/>
          </ac:spMkLst>
        </pc:spChg>
        <pc:spChg chg="mod">
          <ac:chgData name="Harleen Kaur" userId="S::id65ns02@ubalt.edu::9f7fc1d6-ab67-473f-ba46-e98f6ce2049b" providerId="AD" clId="Web-{F96A322A-9A3F-E053-C83E-AB65512D1180}" dt="2021-08-03T20:08:01.792" v="140" actId="20577"/>
          <ac:spMkLst>
            <pc:docMk/>
            <pc:sldMk cId="1684471298" sldId="416"/>
            <ac:spMk id="9" creationId="{03EEFE99-1D50-41E9-99EC-D8AA782ACC0F}"/>
          </ac:spMkLst>
        </pc:spChg>
      </pc:sldChg>
      <pc:sldChg chg="addSp modSp">
        <pc:chgData name="Harleen Kaur" userId="S::id65ns02@ubalt.edu::9f7fc1d6-ab67-473f-ba46-e98f6ce2049b" providerId="AD" clId="Web-{F96A322A-9A3F-E053-C83E-AB65512D1180}" dt="2021-08-03T20:08:50.809" v="177" actId="20577"/>
        <pc:sldMkLst>
          <pc:docMk/>
          <pc:sldMk cId="179776723" sldId="417"/>
        </pc:sldMkLst>
        <pc:spChg chg="mod">
          <ac:chgData name="Harleen Kaur" userId="S::id65ns02@ubalt.edu::9f7fc1d6-ab67-473f-ba46-e98f6ce2049b" providerId="AD" clId="Web-{F96A322A-9A3F-E053-C83E-AB65512D1180}" dt="2021-08-03T20:08:13.120" v="151" actId="20577"/>
          <ac:spMkLst>
            <pc:docMk/>
            <pc:sldMk cId="179776723" sldId="417"/>
            <ac:spMk id="2" creationId="{84451426-0088-469F-8F61-C71584921934}"/>
          </ac:spMkLst>
        </pc:spChg>
        <pc:spChg chg="add mod">
          <ac:chgData name="Harleen Kaur" userId="S::id65ns02@ubalt.edu::9f7fc1d6-ab67-473f-ba46-e98f6ce2049b" providerId="AD" clId="Web-{F96A322A-9A3F-E053-C83E-AB65512D1180}" dt="2021-08-03T20:08:50.809" v="177" actId="20577"/>
          <ac:spMkLst>
            <pc:docMk/>
            <pc:sldMk cId="179776723" sldId="417"/>
            <ac:spMk id="9" creationId="{9058DF9E-CDBA-4F75-B012-90FC41FD951A}"/>
          </ac:spMkLst>
        </pc:spChg>
        <pc:spChg chg="mod">
          <ac:chgData name="Harleen Kaur" userId="S::id65ns02@ubalt.edu::9f7fc1d6-ab67-473f-ba46-e98f6ce2049b" providerId="AD" clId="Web-{F96A322A-9A3F-E053-C83E-AB65512D1180}" dt="2021-08-03T20:08:33.683" v="167" actId="14100"/>
          <ac:spMkLst>
            <pc:docMk/>
            <pc:sldMk cId="179776723" sldId="417"/>
            <ac:spMk id="13" creationId="{F5E9FA74-7946-4159-AF60-044720B4B395}"/>
          </ac:spMkLst>
        </pc:spChg>
      </pc:sldChg>
      <pc:sldChg chg="delSp modSp">
        <pc:chgData name="Harleen Kaur" userId="S::id65ns02@ubalt.edu::9f7fc1d6-ab67-473f-ba46-e98f6ce2049b" providerId="AD" clId="Web-{F96A322A-9A3F-E053-C83E-AB65512D1180}" dt="2021-08-03T20:09:11.840" v="185"/>
        <pc:sldMkLst>
          <pc:docMk/>
          <pc:sldMk cId="3958321751" sldId="418"/>
        </pc:sldMkLst>
        <pc:spChg chg="mod">
          <ac:chgData name="Harleen Kaur" userId="S::id65ns02@ubalt.edu::9f7fc1d6-ab67-473f-ba46-e98f6ce2049b" providerId="AD" clId="Web-{F96A322A-9A3F-E053-C83E-AB65512D1180}" dt="2021-08-03T20:09:04.465" v="184" actId="20577"/>
          <ac:spMkLst>
            <pc:docMk/>
            <pc:sldMk cId="3958321751" sldId="418"/>
            <ac:spMk id="2" creationId="{E2D004EA-2B81-44AE-BD14-9E73C02E20B5}"/>
          </ac:spMkLst>
        </pc:spChg>
        <pc:spChg chg="del">
          <ac:chgData name="Harleen Kaur" userId="S::id65ns02@ubalt.edu::9f7fc1d6-ab67-473f-ba46-e98f6ce2049b" providerId="AD" clId="Web-{F96A322A-9A3F-E053-C83E-AB65512D1180}" dt="2021-08-03T20:09:11.840" v="185"/>
          <ac:spMkLst>
            <pc:docMk/>
            <pc:sldMk cId="3958321751" sldId="418"/>
            <ac:spMk id="7" creationId="{024FFD08-D8BE-4C17-A229-80D236C20A8F}"/>
          </ac:spMkLst>
        </pc:spChg>
      </pc:sldChg>
      <pc:sldChg chg="modSp">
        <pc:chgData name="Harleen Kaur" userId="S::id65ns02@ubalt.edu::9f7fc1d6-ab67-473f-ba46-e98f6ce2049b" providerId="AD" clId="Web-{F96A322A-9A3F-E053-C83E-AB65512D1180}" dt="2021-08-03T20:10:04.903" v="200" actId="14100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F96A322A-9A3F-E053-C83E-AB65512D1180}" dt="2021-08-03T20:09:49.309" v="191" actId="20577"/>
          <ac:spMkLst>
            <pc:docMk/>
            <pc:sldMk cId="2087098632" sldId="423"/>
            <ac:spMk id="2" creationId="{2168C9BB-2662-4115-8131-D6EDC6776A0C}"/>
          </ac:spMkLst>
        </pc:spChg>
        <pc:spChg chg="mod">
          <ac:chgData name="Harleen Kaur" userId="S::id65ns02@ubalt.edu::9f7fc1d6-ab67-473f-ba46-e98f6ce2049b" providerId="AD" clId="Web-{F96A322A-9A3F-E053-C83E-AB65512D1180}" dt="2021-08-03T20:10:04.903" v="200" actId="14100"/>
          <ac:spMkLst>
            <pc:docMk/>
            <pc:sldMk cId="2087098632" sldId="423"/>
            <ac:spMk id="8" creationId="{AF3D6EBC-8B59-4034-8B28-8A0E8C3583F7}"/>
          </ac:spMkLst>
        </pc:spChg>
      </pc:sldChg>
      <pc:sldChg chg="addSp delSp modSp">
        <pc:chgData name="Harleen Kaur" userId="S::id65ns02@ubalt.edu::9f7fc1d6-ab67-473f-ba46-e98f6ce2049b" providerId="AD" clId="Web-{F96A322A-9A3F-E053-C83E-AB65512D1180}" dt="2021-08-03T20:10:40.951" v="243" actId="14100"/>
        <pc:sldMkLst>
          <pc:docMk/>
          <pc:sldMk cId="3730165327" sldId="424"/>
        </pc:sldMkLst>
        <pc:spChg chg="mod">
          <ac:chgData name="Harleen Kaur" userId="S::id65ns02@ubalt.edu::9f7fc1d6-ab67-473f-ba46-e98f6ce2049b" providerId="AD" clId="Web-{F96A322A-9A3F-E053-C83E-AB65512D1180}" dt="2021-08-03T20:10:21.107" v="224" actId="20577"/>
          <ac:spMkLst>
            <pc:docMk/>
            <pc:sldMk cId="3730165327" sldId="424"/>
            <ac:spMk id="2" creationId="{14A31870-7E09-4492-9771-55CDAD2D7E97}"/>
          </ac:spMkLst>
        </pc:spChg>
        <pc:spChg chg="add del mod">
          <ac:chgData name="Harleen Kaur" userId="S::id65ns02@ubalt.edu::9f7fc1d6-ab67-473f-ba46-e98f6ce2049b" providerId="AD" clId="Web-{F96A322A-9A3F-E053-C83E-AB65512D1180}" dt="2021-08-03T20:10:40.951" v="243" actId="14100"/>
          <ac:spMkLst>
            <pc:docMk/>
            <pc:sldMk cId="3730165327" sldId="424"/>
            <ac:spMk id="8" creationId="{A7872F26-001A-4268-8429-BCC83FAB3DD7}"/>
          </ac:spMkLst>
        </pc:spChg>
      </pc:sldChg>
      <pc:sldChg chg="addSp delSp modSp">
        <pc:chgData name="Harleen Kaur" userId="S::id65ns02@ubalt.edu::9f7fc1d6-ab67-473f-ba46-e98f6ce2049b" providerId="AD" clId="Web-{F96A322A-9A3F-E053-C83E-AB65512D1180}" dt="2021-08-03T20:11:47.468" v="271" actId="1076"/>
        <pc:sldMkLst>
          <pc:docMk/>
          <pc:sldMk cId="3406999115" sldId="425"/>
        </pc:sldMkLst>
        <pc:spChg chg="mod">
          <ac:chgData name="Harleen Kaur" userId="S::id65ns02@ubalt.edu::9f7fc1d6-ab67-473f-ba46-e98f6ce2049b" providerId="AD" clId="Web-{F96A322A-9A3F-E053-C83E-AB65512D1180}" dt="2021-08-03T20:10:47.795" v="252" actId="20577"/>
          <ac:spMkLst>
            <pc:docMk/>
            <pc:sldMk cId="3406999115" sldId="425"/>
            <ac:spMk id="2" creationId="{C511DCB1-C74F-4426-A802-3A4DBC765103}"/>
          </ac:spMkLst>
        </pc:spChg>
        <pc:spChg chg="mod">
          <ac:chgData name="Harleen Kaur" userId="S::id65ns02@ubalt.edu::9f7fc1d6-ab67-473f-ba46-e98f6ce2049b" providerId="AD" clId="Web-{F96A322A-9A3F-E053-C83E-AB65512D1180}" dt="2021-08-03T20:11:37.233" v="269" actId="1076"/>
          <ac:spMkLst>
            <pc:docMk/>
            <pc:sldMk cId="3406999115" sldId="425"/>
            <ac:spMk id="7" creationId="{629FB88F-B220-4CD3-B251-DE6E40E17503}"/>
          </ac:spMkLst>
        </pc:spChg>
        <pc:spChg chg="mod">
          <ac:chgData name="Harleen Kaur" userId="S::id65ns02@ubalt.edu::9f7fc1d6-ab67-473f-ba46-e98f6ce2049b" providerId="AD" clId="Web-{F96A322A-9A3F-E053-C83E-AB65512D1180}" dt="2021-08-03T20:11:47.468" v="271" actId="1076"/>
          <ac:spMkLst>
            <pc:docMk/>
            <pc:sldMk cId="3406999115" sldId="425"/>
            <ac:spMk id="9" creationId="{9610B078-19FC-42A8-88A5-7FB2AF357B63}"/>
          </ac:spMkLst>
        </pc:spChg>
        <pc:spChg chg="add del mod">
          <ac:chgData name="Harleen Kaur" userId="S::id65ns02@ubalt.edu::9f7fc1d6-ab67-473f-ba46-e98f6ce2049b" providerId="AD" clId="Web-{F96A322A-9A3F-E053-C83E-AB65512D1180}" dt="2021-08-03T20:11:07.483" v="265" actId="14100"/>
          <ac:spMkLst>
            <pc:docMk/>
            <pc:sldMk cId="3406999115" sldId="425"/>
            <ac:spMk id="12" creationId="{8C068D53-92BD-4F47-94B8-7460D913543F}"/>
          </ac:spMkLst>
        </pc:spChg>
        <pc:picChg chg="mod">
          <ac:chgData name="Harleen Kaur" userId="S::id65ns02@ubalt.edu::9f7fc1d6-ab67-473f-ba46-e98f6ce2049b" providerId="AD" clId="Web-{F96A322A-9A3F-E053-C83E-AB65512D1180}" dt="2021-08-03T20:11:34.124" v="268" actId="1076"/>
          <ac:picMkLst>
            <pc:docMk/>
            <pc:sldMk cId="3406999115" sldId="425"/>
            <ac:picMk id="8" creationId="{8668C7C5-38E8-4032-B57D-675F1A3E772F}"/>
          </ac:picMkLst>
        </pc:picChg>
        <pc:cxnChg chg="del">
          <ac:chgData name="Harleen Kaur" userId="S::id65ns02@ubalt.edu::9f7fc1d6-ab67-473f-ba46-e98f6ce2049b" providerId="AD" clId="Web-{F96A322A-9A3F-E053-C83E-AB65512D1180}" dt="2021-08-03T20:11:23.842" v="266"/>
          <ac:cxnSpMkLst>
            <pc:docMk/>
            <pc:sldMk cId="3406999115" sldId="425"/>
            <ac:cxnSpMk id="13" creationId="{60ED2B64-0462-448F-8A0E-3F7A20BD30AE}"/>
          </ac:cxnSpMkLst>
        </pc:cxnChg>
        <pc:cxnChg chg="del">
          <ac:chgData name="Harleen Kaur" userId="S::id65ns02@ubalt.edu::9f7fc1d6-ab67-473f-ba46-e98f6ce2049b" providerId="AD" clId="Web-{F96A322A-9A3F-E053-C83E-AB65512D1180}" dt="2021-08-03T20:11:26.530" v="267"/>
          <ac:cxnSpMkLst>
            <pc:docMk/>
            <pc:sldMk cId="3406999115" sldId="425"/>
            <ac:cxnSpMk id="15" creationId="{8D33BAC3-0F29-48D7-A028-223CC8399102}"/>
          </ac:cxnSpMkLst>
        </pc:cxnChg>
      </pc:sldChg>
      <pc:sldChg chg="delSp modSp">
        <pc:chgData name="Harleen Kaur" userId="S::id65ns02@ubalt.edu::9f7fc1d6-ab67-473f-ba46-e98f6ce2049b" providerId="AD" clId="Web-{F96A322A-9A3F-E053-C83E-AB65512D1180}" dt="2021-08-03T20:12:45.953" v="287" actId="20577"/>
        <pc:sldMkLst>
          <pc:docMk/>
          <pc:sldMk cId="3066724419" sldId="426"/>
        </pc:sldMkLst>
        <pc:spChg chg="mod">
          <ac:chgData name="Harleen Kaur" userId="S::id65ns02@ubalt.edu::9f7fc1d6-ab67-473f-ba46-e98f6ce2049b" providerId="AD" clId="Web-{F96A322A-9A3F-E053-C83E-AB65512D1180}" dt="2021-08-03T20:12:45.953" v="287" actId="20577"/>
          <ac:spMkLst>
            <pc:docMk/>
            <pc:sldMk cId="3066724419" sldId="426"/>
            <ac:spMk id="2" creationId="{4E331795-AD33-451D-AF5A-F21B6169A341}"/>
          </ac:spMkLst>
        </pc:spChg>
        <pc:spChg chg="del">
          <ac:chgData name="Harleen Kaur" userId="S::id65ns02@ubalt.edu::9f7fc1d6-ab67-473f-ba46-e98f6ce2049b" providerId="AD" clId="Web-{F96A322A-9A3F-E053-C83E-AB65512D1180}" dt="2021-08-03T20:12:19.906" v="273"/>
          <ac:spMkLst>
            <pc:docMk/>
            <pc:sldMk cId="3066724419" sldId="426"/>
            <ac:spMk id="5" creationId="{C7C53440-C8B5-44E5-8303-72EE57AA7334}"/>
          </ac:spMkLst>
        </pc:spChg>
        <pc:spChg chg="mod">
          <ac:chgData name="Harleen Kaur" userId="S::id65ns02@ubalt.edu::9f7fc1d6-ab67-473f-ba46-e98f6ce2049b" providerId="AD" clId="Web-{F96A322A-9A3F-E053-C83E-AB65512D1180}" dt="2021-08-03T20:12:17.218" v="272" actId="1076"/>
          <ac:spMkLst>
            <pc:docMk/>
            <pc:sldMk cId="3066724419" sldId="426"/>
            <ac:spMk id="6" creationId="{02FEB84B-8530-4823-8857-DF72F4699943}"/>
          </ac:spMkLst>
        </pc:spChg>
        <pc:spChg chg="mod">
          <ac:chgData name="Harleen Kaur" userId="S::id65ns02@ubalt.edu::9f7fc1d6-ab67-473f-ba46-e98f6ce2049b" providerId="AD" clId="Web-{F96A322A-9A3F-E053-C83E-AB65512D1180}" dt="2021-08-03T20:12:33.797" v="275" actId="1076"/>
          <ac:spMkLst>
            <pc:docMk/>
            <pc:sldMk cId="3066724419" sldId="426"/>
            <ac:spMk id="14" creationId="{DF4A81BA-EF2B-47B8-90BE-572660AE05B6}"/>
          </ac:spMkLst>
        </pc:spChg>
        <pc:cxnChg chg="mod">
          <ac:chgData name="Harleen Kaur" userId="S::id65ns02@ubalt.edu::9f7fc1d6-ab67-473f-ba46-e98f6ce2049b" providerId="AD" clId="Web-{F96A322A-9A3F-E053-C83E-AB65512D1180}" dt="2021-08-03T20:12:29" v="274" actId="14100"/>
          <ac:cxnSpMkLst>
            <pc:docMk/>
            <pc:sldMk cId="3066724419" sldId="426"/>
            <ac:cxnSpMk id="7" creationId="{C8C454F1-711F-4876-87FF-41A612B24BED}"/>
          </ac:cxnSpMkLst>
        </pc:cxnChg>
      </pc:sldChg>
    </pc:docChg>
  </pc:docChgLst>
  <pc:docChgLst>
    <pc:chgData name="Harleen Kaur" userId="S::id65ns02@ubalt.edu::9f7fc1d6-ab67-473f-ba46-e98f6ce2049b" providerId="AD" clId="Web-{24A82F63-0F5D-6B59-5808-5CE2E621E3E7}"/>
    <pc:docChg chg="addSld delSld modSld sldOrd">
      <pc:chgData name="Harleen Kaur" userId="S::id65ns02@ubalt.edu::9f7fc1d6-ab67-473f-ba46-e98f6ce2049b" providerId="AD" clId="Web-{24A82F63-0F5D-6B59-5808-5CE2E621E3E7}" dt="2021-07-01T21:25:11.865" v="2066" actId="14100"/>
      <pc:docMkLst>
        <pc:docMk/>
      </pc:docMkLst>
      <pc:sldChg chg="addSp modSp">
        <pc:chgData name="Harleen Kaur" userId="S::id65ns02@ubalt.edu::9f7fc1d6-ab67-473f-ba46-e98f6ce2049b" providerId="AD" clId="Web-{24A82F63-0F5D-6B59-5808-5CE2E621E3E7}" dt="2021-07-01T19:05:43.213" v="11" actId="1076"/>
        <pc:sldMkLst>
          <pc:docMk/>
          <pc:sldMk cId="701159285" sldId="366"/>
        </pc:sldMkLst>
        <pc:picChg chg="add mod">
          <ac:chgData name="Harleen Kaur" userId="S::id65ns02@ubalt.edu::9f7fc1d6-ab67-473f-ba46-e98f6ce2049b" providerId="AD" clId="Web-{24A82F63-0F5D-6B59-5808-5CE2E621E3E7}" dt="2021-07-01T19:04:06.726" v="3" actId="1076"/>
          <ac:picMkLst>
            <pc:docMk/>
            <pc:sldMk cId="701159285" sldId="366"/>
            <ac:picMk id="4" creationId="{E09C5345-C60E-4663-A000-20CEF4328D85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05:33.979" v="10" actId="1076"/>
          <ac:picMkLst>
            <pc:docMk/>
            <pc:sldMk cId="701159285" sldId="366"/>
            <ac:picMk id="5" creationId="{9BAB709F-3F58-4210-8D7F-029F104A54C2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05:43.213" v="11" actId="1076"/>
          <ac:picMkLst>
            <pc:docMk/>
            <pc:sldMk cId="701159285" sldId="366"/>
            <ac:picMk id="6" creationId="{220C8BBD-A2DA-427B-9F13-DD8DEE5EF53C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19:59:22.374" v="420"/>
        <pc:sldMkLst>
          <pc:docMk/>
          <pc:sldMk cId="1420588628" sldId="367"/>
        </pc:sldMkLst>
      </pc:sldChg>
      <pc:sldChg chg="del">
        <pc:chgData name="Harleen Kaur" userId="S::id65ns02@ubalt.edu::9f7fc1d6-ab67-473f-ba46-e98f6ce2049b" providerId="AD" clId="Web-{24A82F63-0F5D-6B59-5808-5CE2E621E3E7}" dt="2021-07-01T19:55:54.869" v="411"/>
        <pc:sldMkLst>
          <pc:docMk/>
          <pc:sldMk cId="1883557736" sldId="368"/>
        </pc:sldMkLst>
      </pc:sldChg>
      <pc:sldChg chg="del">
        <pc:chgData name="Harleen Kaur" userId="S::id65ns02@ubalt.edu::9f7fc1d6-ab67-473f-ba46-e98f6ce2049b" providerId="AD" clId="Web-{24A82F63-0F5D-6B59-5808-5CE2E621E3E7}" dt="2021-07-01T20:22:33.628" v="784"/>
        <pc:sldMkLst>
          <pc:docMk/>
          <pc:sldMk cId="2249049539" sldId="369"/>
        </pc:sldMkLst>
      </pc:sldChg>
      <pc:sldChg chg="addSp modSp">
        <pc:chgData name="Harleen Kaur" userId="S::id65ns02@ubalt.edu::9f7fc1d6-ab67-473f-ba46-e98f6ce2049b" providerId="AD" clId="Web-{24A82F63-0F5D-6B59-5808-5CE2E621E3E7}" dt="2021-07-01T21:22:19.470" v="2033" actId="14100"/>
        <pc:sldMkLst>
          <pc:docMk/>
          <pc:sldMk cId="1936378801" sldId="370"/>
        </pc:sldMkLst>
        <pc:spChg chg="add mod">
          <ac:chgData name="Harleen Kaur" userId="S::id65ns02@ubalt.edu::9f7fc1d6-ab67-473f-ba46-e98f6ce2049b" providerId="AD" clId="Web-{24A82F63-0F5D-6B59-5808-5CE2E621E3E7}" dt="2021-07-01T21:21:54.501" v="2026" actId="1076"/>
          <ac:spMkLst>
            <pc:docMk/>
            <pc:sldMk cId="1936378801" sldId="370"/>
            <ac:spMk id="6" creationId="{D4D683F6-1238-4148-91B3-8E7C297341DE}"/>
          </ac:spMkLst>
        </pc:spChg>
        <pc:spChg chg="add mod">
          <ac:chgData name="Harleen Kaur" userId="S::id65ns02@ubalt.edu::9f7fc1d6-ab67-473f-ba46-e98f6ce2049b" providerId="AD" clId="Web-{24A82F63-0F5D-6B59-5808-5CE2E621E3E7}" dt="2021-07-01T21:22:19.470" v="2033" actId="14100"/>
          <ac:spMkLst>
            <pc:docMk/>
            <pc:sldMk cId="1936378801" sldId="370"/>
            <ac:spMk id="8" creationId="{2D419782-6777-4C25-9AD3-6F9E7384C3C5}"/>
          </ac:spMkLst>
        </pc:spChg>
      </pc:sldChg>
      <pc:sldChg chg="addSp modSp">
        <pc:chgData name="Harleen Kaur" userId="S::id65ns02@ubalt.edu::9f7fc1d6-ab67-473f-ba46-e98f6ce2049b" providerId="AD" clId="Web-{24A82F63-0F5D-6B59-5808-5CE2E621E3E7}" dt="2021-07-01T21:23:05.972" v="2044" actId="14100"/>
        <pc:sldMkLst>
          <pc:docMk/>
          <pc:sldMk cId="1486128054" sldId="371"/>
        </pc:sldMkLst>
        <pc:spChg chg="mod">
          <ac:chgData name="Harleen Kaur" userId="S::id65ns02@ubalt.edu::9f7fc1d6-ab67-473f-ba46-e98f6ce2049b" providerId="AD" clId="Web-{24A82F63-0F5D-6B59-5808-5CE2E621E3E7}" dt="2021-07-01T20:23:26.380" v="793" actId="20577"/>
          <ac:spMkLst>
            <pc:docMk/>
            <pc:sldMk cId="1486128054" sldId="371"/>
            <ac:spMk id="2" creationId="{D21C2424-A279-4756-BAF2-33BD28FAE974}"/>
          </ac:spMkLst>
        </pc:spChg>
        <pc:spChg chg="add mod">
          <ac:chgData name="Harleen Kaur" userId="S::id65ns02@ubalt.edu::9f7fc1d6-ab67-473f-ba46-e98f6ce2049b" providerId="AD" clId="Web-{24A82F63-0F5D-6B59-5808-5CE2E621E3E7}" dt="2021-07-01T21:22:56.003" v="2041" actId="14100"/>
          <ac:spMkLst>
            <pc:docMk/>
            <pc:sldMk cId="1486128054" sldId="371"/>
            <ac:spMk id="3" creationId="{D7BB175A-8374-4451-B231-5C10427CF2E0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05.972" v="2044" actId="14100"/>
          <ac:spMkLst>
            <pc:docMk/>
            <pc:sldMk cId="1486128054" sldId="371"/>
            <ac:spMk id="9" creationId="{4009DC57-4897-454E-AEF5-E457A48D8ADD}"/>
          </ac:spMkLst>
        </pc:spChg>
      </pc:sldChg>
      <pc:sldChg chg="del">
        <pc:chgData name="Harleen Kaur" userId="S::id65ns02@ubalt.edu::9f7fc1d6-ab67-473f-ba46-e98f6ce2049b" providerId="AD" clId="Web-{24A82F63-0F5D-6B59-5808-5CE2E621E3E7}" dt="2021-07-01T19:53:18.630" v="410"/>
        <pc:sldMkLst>
          <pc:docMk/>
          <pc:sldMk cId="2178730260" sldId="372"/>
        </pc:sldMkLst>
      </pc:sldChg>
      <pc:sldChg chg="modSp">
        <pc:chgData name="Harleen Kaur" userId="S::id65ns02@ubalt.edu::9f7fc1d6-ab67-473f-ba46-e98f6ce2049b" providerId="AD" clId="Web-{24A82F63-0F5D-6B59-5808-5CE2E621E3E7}" dt="2021-07-01T20:29:41.780" v="990" actId="20577"/>
        <pc:sldMkLst>
          <pc:docMk/>
          <pc:sldMk cId="3461768251" sldId="373"/>
        </pc:sldMkLst>
        <pc:spChg chg="mod">
          <ac:chgData name="Harleen Kaur" userId="S::id65ns02@ubalt.edu::9f7fc1d6-ab67-473f-ba46-e98f6ce2049b" providerId="AD" clId="Web-{24A82F63-0F5D-6B59-5808-5CE2E621E3E7}" dt="2021-07-01T20:29:41.780" v="990" actId="20577"/>
          <ac:spMkLst>
            <pc:docMk/>
            <pc:sldMk cId="3461768251" sldId="373"/>
            <ac:spMk id="3" creationId="{64DFFDD6-27BC-4801-88C1-0B22B57C986D}"/>
          </ac:spMkLst>
        </pc:spChg>
      </pc:sldChg>
      <pc:sldChg chg="del ord">
        <pc:chgData name="Harleen Kaur" userId="S::id65ns02@ubalt.edu::9f7fc1d6-ab67-473f-ba46-e98f6ce2049b" providerId="AD" clId="Web-{24A82F63-0F5D-6B59-5808-5CE2E621E3E7}" dt="2021-07-01T20:13:38.599" v="553"/>
        <pc:sldMkLst>
          <pc:docMk/>
          <pc:sldMk cId="4230358847" sldId="374"/>
        </pc:sldMkLst>
      </pc:sldChg>
      <pc:sldChg chg="addSp modSp ord modNotes">
        <pc:chgData name="Harleen Kaur" userId="S::id65ns02@ubalt.edu::9f7fc1d6-ab67-473f-ba46-e98f6ce2049b" providerId="AD" clId="Web-{24A82F63-0F5D-6B59-5808-5CE2E621E3E7}" dt="2021-07-01T21:20:03.842" v="2007" actId="14100"/>
        <pc:sldMkLst>
          <pc:docMk/>
          <pc:sldMk cId="1666623918" sldId="375"/>
        </pc:sldMkLst>
        <pc:spChg chg="add mod">
          <ac:chgData name="Harleen Kaur" userId="S::id65ns02@ubalt.edu::9f7fc1d6-ab67-473f-ba46-e98f6ce2049b" providerId="AD" clId="Web-{24A82F63-0F5D-6B59-5808-5CE2E621E3E7}" dt="2021-07-01T20:09:47.796" v="535" actId="20577"/>
          <ac:spMkLst>
            <pc:docMk/>
            <pc:sldMk cId="1666623918" sldId="375"/>
            <ac:spMk id="3" creationId="{F60E38DA-5E9A-4FCB-B534-024610D05F25}"/>
          </ac:spMkLst>
        </pc:spChg>
        <pc:spChg chg="mod">
          <ac:chgData name="Harleen Kaur" userId="S::id65ns02@ubalt.edu::9f7fc1d6-ab67-473f-ba46-e98f6ce2049b" providerId="AD" clId="Web-{24A82F63-0F5D-6B59-5808-5CE2E621E3E7}" dt="2021-07-01T20:04:45.132" v="502" actId="1076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Harleen Kaur" userId="S::id65ns02@ubalt.edu::9f7fc1d6-ab67-473f-ba46-e98f6ce2049b" providerId="AD" clId="Web-{24A82F63-0F5D-6B59-5808-5CE2E621E3E7}" dt="2021-07-01T20:10:04.750" v="540" actId="14100"/>
          <ac:spMkLst>
            <pc:docMk/>
            <pc:sldMk cId="1666623918" sldId="375"/>
            <ac:spMk id="6" creationId="{F7C619F8-4211-40BA-8738-6BCB5FCE4E3C}"/>
          </ac:spMkLst>
        </pc:spChg>
        <pc:spChg chg="add mod">
          <ac:chgData name="Harleen Kaur" userId="S::id65ns02@ubalt.edu::9f7fc1d6-ab67-473f-ba46-e98f6ce2049b" providerId="AD" clId="Web-{24A82F63-0F5D-6B59-5808-5CE2E621E3E7}" dt="2021-07-01T21:20:03.842" v="2007" actId="14100"/>
          <ac:spMkLst>
            <pc:docMk/>
            <pc:sldMk cId="1666623918" sldId="375"/>
            <ac:spMk id="7" creationId="{7B86C9FD-062E-4CC3-B325-99C927A96790}"/>
          </ac:spMkLst>
        </pc:spChg>
        <pc:picChg chg="mod">
          <ac:chgData name="Harleen Kaur" userId="S::id65ns02@ubalt.edu::9f7fc1d6-ab67-473f-ba46-e98f6ce2049b" providerId="AD" clId="Web-{24A82F63-0F5D-6B59-5808-5CE2E621E3E7}" dt="2021-07-01T20:04:39.992" v="501" actId="1076"/>
          <ac:picMkLst>
            <pc:docMk/>
            <pc:sldMk cId="1666623918" sldId="375"/>
            <ac:picMk id="4" creationId="{22DE6A1C-4482-442C-8012-9C7F9514A746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20:18:10.544" v="679"/>
        <pc:sldMkLst>
          <pc:docMk/>
          <pc:sldMk cId="3094692292" sldId="376"/>
        </pc:sldMkLst>
      </pc:sldChg>
      <pc:sldChg chg="del">
        <pc:chgData name="Harleen Kaur" userId="S::id65ns02@ubalt.edu::9f7fc1d6-ab67-473f-ba46-e98f6ce2049b" providerId="AD" clId="Web-{24A82F63-0F5D-6B59-5808-5CE2E621E3E7}" dt="2021-07-01T20:17:59.746" v="677"/>
        <pc:sldMkLst>
          <pc:docMk/>
          <pc:sldMk cId="1729260382" sldId="377"/>
        </pc:sldMkLst>
      </pc:sldChg>
      <pc:sldChg chg="del">
        <pc:chgData name="Harleen Kaur" userId="S::id65ns02@ubalt.edu::9f7fc1d6-ab67-473f-ba46-e98f6ce2049b" providerId="AD" clId="Web-{24A82F63-0F5D-6B59-5808-5CE2E621E3E7}" dt="2021-07-01T20:18:08.403" v="678"/>
        <pc:sldMkLst>
          <pc:docMk/>
          <pc:sldMk cId="987234533" sldId="378"/>
        </pc:sldMkLst>
      </pc:sldChg>
      <pc:sldChg chg="del">
        <pc:chgData name="Harleen Kaur" userId="S::id65ns02@ubalt.edu::9f7fc1d6-ab67-473f-ba46-e98f6ce2049b" providerId="AD" clId="Web-{24A82F63-0F5D-6B59-5808-5CE2E621E3E7}" dt="2021-07-01T20:18:32.935" v="680"/>
        <pc:sldMkLst>
          <pc:docMk/>
          <pc:sldMk cId="973363857" sldId="379"/>
        </pc:sldMkLst>
      </pc:sldChg>
      <pc:sldChg chg="del">
        <pc:chgData name="Harleen Kaur" userId="S::id65ns02@ubalt.edu::9f7fc1d6-ab67-473f-ba46-e98f6ce2049b" providerId="AD" clId="Web-{24A82F63-0F5D-6B59-5808-5CE2E621E3E7}" dt="2021-07-01T20:17:48.465" v="676"/>
        <pc:sldMkLst>
          <pc:docMk/>
          <pc:sldMk cId="679887406" sldId="380"/>
        </pc:sldMkLst>
      </pc:sldChg>
      <pc:sldChg chg="modSp ord">
        <pc:chgData name="Harleen Kaur" userId="S::id65ns02@ubalt.edu::9f7fc1d6-ab67-473f-ba46-e98f6ce2049b" providerId="AD" clId="Web-{24A82F63-0F5D-6B59-5808-5CE2E621E3E7}" dt="2021-07-01T20:23:58.912" v="797"/>
        <pc:sldMkLst>
          <pc:docMk/>
          <pc:sldMk cId="887055268" sldId="381"/>
        </pc:sldMkLst>
        <pc:spChg chg="mod">
          <ac:chgData name="Harleen Kaur" userId="S::id65ns02@ubalt.edu::9f7fc1d6-ab67-473f-ba46-e98f6ce2049b" providerId="AD" clId="Web-{24A82F63-0F5D-6B59-5808-5CE2E621E3E7}" dt="2021-07-01T20:17:42.605" v="675" actId="20577"/>
          <ac:spMkLst>
            <pc:docMk/>
            <pc:sldMk cId="887055268" sldId="381"/>
            <ac:spMk id="2" creationId="{426E4DBB-E314-47DD-82DB-904B37F0F6CC}"/>
          </ac:spMkLst>
        </pc:spChg>
      </pc:sldChg>
      <pc:sldChg chg="del">
        <pc:chgData name="Harleen Kaur" userId="S::id65ns02@ubalt.edu::9f7fc1d6-ab67-473f-ba46-e98f6ce2049b" providerId="AD" clId="Web-{24A82F63-0F5D-6B59-5808-5CE2E621E3E7}" dt="2021-07-01T20:36:10.274" v="1091"/>
        <pc:sldMkLst>
          <pc:docMk/>
          <pc:sldMk cId="3051962303" sldId="382"/>
        </pc:sldMkLst>
      </pc:sldChg>
      <pc:sldChg chg="del">
        <pc:chgData name="Harleen Kaur" userId="S::id65ns02@ubalt.edu::9f7fc1d6-ab67-473f-ba46-e98f6ce2049b" providerId="AD" clId="Web-{24A82F63-0F5D-6B59-5808-5CE2E621E3E7}" dt="2021-07-01T20:36:13.181" v="1092"/>
        <pc:sldMkLst>
          <pc:docMk/>
          <pc:sldMk cId="2778954444" sldId="383"/>
        </pc:sldMkLst>
      </pc:sldChg>
      <pc:sldChg chg="addSp modSp">
        <pc:chgData name="Harleen Kaur" userId="S::id65ns02@ubalt.edu::9f7fc1d6-ab67-473f-ba46-e98f6ce2049b" providerId="AD" clId="Web-{24A82F63-0F5D-6B59-5808-5CE2E621E3E7}" dt="2021-07-01T21:23:33.410" v="2047" actId="14100"/>
        <pc:sldMkLst>
          <pc:docMk/>
          <pc:sldMk cId="4290566257" sldId="384"/>
        </pc:sldMkLst>
        <pc:spChg chg="add mod">
          <ac:chgData name="Harleen Kaur" userId="S::id65ns02@ubalt.edu::9f7fc1d6-ab67-473f-ba46-e98f6ce2049b" providerId="AD" clId="Web-{24A82F63-0F5D-6B59-5808-5CE2E621E3E7}" dt="2021-07-01T20:40:53.735" v="1143" actId="20577"/>
          <ac:spMkLst>
            <pc:docMk/>
            <pc:sldMk cId="4290566257" sldId="384"/>
            <ac:spMk id="3" creationId="{D46A348D-D7EF-43B0-8542-97CFDC6E744E}"/>
          </ac:spMkLst>
        </pc:spChg>
        <pc:spChg chg="mod">
          <ac:chgData name="Harleen Kaur" userId="S::id65ns02@ubalt.edu::9f7fc1d6-ab67-473f-ba46-e98f6ce2049b" providerId="AD" clId="Web-{24A82F63-0F5D-6B59-5808-5CE2E621E3E7}" dt="2021-07-01T20:40:01.233" v="1142" actId="1076"/>
          <ac:spMkLst>
            <pc:docMk/>
            <pc:sldMk cId="4290566257" sldId="384"/>
            <ac:spMk id="5" creationId="{BA9AB56C-5E7E-44D3-9B7F-B34DF31D385A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33.410" v="2047" actId="14100"/>
          <ac:spMkLst>
            <pc:docMk/>
            <pc:sldMk cId="4290566257" sldId="384"/>
            <ac:spMk id="7" creationId="{68FA6090-F7F9-4B23-9724-3E8942E54088}"/>
          </ac:spMkLst>
        </pc:spChg>
        <pc:picChg chg="mod">
          <ac:chgData name="Harleen Kaur" userId="S::id65ns02@ubalt.edu::9f7fc1d6-ab67-473f-ba46-e98f6ce2049b" providerId="AD" clId="Web-{24A82F63-0F5D-6B59-5808-5CE2E621E3E7}" dt="2021-07-01T20:39:56.155" v="1141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del">
        <pc:chgData name="Harleen Kaur" userId="S::id65ns02@ubalt.edu::9f7fc1d6-ab67-473f-ba46-e98f6ce2049b" providerId="AD" clId="Web-{24A82F63-0F5D-6B59-5808-5CE2E621E3E7}" dt="2021-07-01T20:53:00.410" v="1367"/>
        <pc:sldMkLst>
          <pc:docMk/>
          <pc:sldMk cId="2193591673" sldId="385"/>
        </pc:sldMkLst>
      </pc:sldChg>
      <pc:sldChg chg="del">
        <pc:chgData name="Harleen Kaur" userId="S::id65ns02@ubalt.edu::9f7fc1d6-ab67-473f-ba46-e98f6ce2049b" providerId="AD" clId="Web-{24A82F63-0F5D-6B59-5808-5CE2E621E3E7}" dt="2021-07-01T20:53:03.879" v="1368"/>
        <pc:sldMkLst>
          <pc:docMk/>
          <pc:sldMk cId="269575062" sldId="386"/>
        </pc:sldMkLst>
      </pc:sldChg>
      <pc:sldChg chg="del">
        <pc:chgData name="Harleen Kaur" userId="S::id65ns02@ubalt.edu::9f7fc1d6-ab67-473f-ba46-e98f6ce2049b" providerId="AD" clId="Web-{24A82F63-0F5D-6B59-5808-5CE2E621E3E7}" dt="2021-07-01T20:54:52.756" v="1469"/>
        <pc:sldMkLst>
          <pc:docMk/>
          <pc:sldMk cId="3323627169" sldId="387"/>
        </pc:sldMkLst>
      </pc:sldChg>
      <pc:sldChg chg="del">
        <pc:chgData name="Harleen Kaur" userId="S::id65ns02@ubalt.edu::9f7fc1d6-ab67-473f-ba46-e98f6ce2049b" providerId="AD" clId="Web-{24A82F63-0F5D-6B59-5808-5CE2E621E3E7}" dt="2021-07-01T20:59:34.139" v="1552"/>
        <pc:sldMkLst>
          <pc:docMk/>
          <pc:sldMk cId="709942697" sldId="388"/>
        </pc:sldMkLst>
      </pc:sldChg>
      <pc:sldChg chg="addSp modSp">
        <pc:chgData name="Harleen Kaur" userId="S::id65ns02@ubalt.edu::9f7fc1d6-ab67-473f-ba46-e98f6ce2049b" providerId="AD" clId="Web-{24A82F63-0F5D-6B59-5808-5CE2E621E3E7}" dt="2021-07-01T21:01:45.158" v="1583" actId="1076"/>
        <pc:sldMkLst>
          <pc:docMk/>
          <pc:sldMk cId="4047841888" sldId="389"/>
        </pc:sldMkLst>
        <pc:spChg chg="mod">
          <ac:chgData name="Harleen Kaur" userId="S::id65ns02@ubalt.edu::9f7fc1d6-ab67-473f-ba46-e98f6ce2049b" providerId="AD" clId="Web-{24A82F63-0F5D-6B59-5808-5CE2E621E3E7}" dt="2021-07-01T21:00:05.436" v="1554" actId="20577"/>
          <ac:spMkLst>
            <pc:docMk/>
            <pc:sldMk cId="4047841888" sldId="389"/>
            <ac:spMk id="2" creationId="{0451793E-D6FB-4847-8284-73ED53BC2A7F}"/>
          </ac:spMkLst>
        </pc:spChg>
        <pc:spChg chg="add mod">
          <ac:chgData name="Harleen Kaur" userId="S::id65ns02@ubalt.edu::9f7fc1d6-ab67-473f-ba46-e98f6ce2049b" providerId="AD" clId="Web-{24A82F63-0F5D-6B59-5808-5CE2E621E3E7}" dt="2021-07-01T21:01:30.423" v="1581" actId="20577"/>
          <ac:spMkLst>
            <pc:docMk/>
            <pc:sldMk cId="4047841888" sldId="389"/>
            <ac:spMk id="3" creationId="{6EA06FAE-3A71-4920-84A6-8F41B7257D85}"/>
          </ac:spMkLst>
        </pc:spChg>
        <pc:spChg chg="mod">
          <ac:chgData name="Harleen Kaur" userId="S::id65ns02@ubalt.edu::9f7fc1d6-ab67-473f-ba46-e98f6ce2049b" providerId="AD" clId="Web-{24A82F63-0F5D-6B59-5808-5CE2E621E3E7}" dt="2021-07-01T21:01:45.158" v="1583" actId="1076"/>
          <ac:spMkLst>
            <pc:docMk/>
            <pc:sldMk cId="4047841888" sldId="389"/>
            <ac:spMk id="5" creationId="{49DD1574-AFFC-4638-8C55-FDE2F54AAB8D}"/>
          </ac:spMkLst>
        </pc:spChg>
        <pc:picChg chg="mod">
          <ac:chgData name="Harleen Kaur" userId="S::id65ns02@ubalt.edu::9f7fc1d6-ab67-473f-ba46-e98f6ce2049b" providerId="AD" clId="Web-{24A82F63-0F5D-6B59-5808-5CE2E621E3E7}" dt="2021-07-01T21:01:33.860" v="1582" actId="1076"/>
          <ac:picMkLst>
            <pc:docMk/>
            <pc:sldMk cId="4047841888" sldId="389"/>
            <ac:picMk id="4" creationId="{D68C79B6-73CC-4EF7-ADFA-D22EF62D104F}"/>
          </ac:picMkLst>
        </pc:picChg>
      </pc:sldChg>
      <pc:sldChg chg="ord">
        <pc:chgData name="Harleen Kaur" userId="S::id65ns02@ubalt.edu::9f7fc1d6-ab67-473f-ba46-e98f6ce2049b" providerId="AD" clId="Web-{24A82F63-0F5D-6B59-5808-5CE2E621E3E7}" dt="2021-07-01T21:01:51.470" v="1584"/>
        <pc:sldMkLst>
          <pc:docMk/>
          <pc:sldMk cId="2556203705" sldId="390"/>
        </pc:sldMkLst>
      </pc:sldChg>
      <pc:sldChg chg="modSp">
        <pc:chgData name="Harleen Kaur" userId="S::id65ns02@ubalt.edu::9f7fc1d6-ab67-473f-ba46-e98f6ce2049b" providerId="AD" clId="Web-{24A82F63-0F5D-6B59-5808-5CE2E621E3E7}" dt="2021-07-01T21:04:29.849" v="1685" actId="20577"/>
        <pc:sldMkLst>
          <pc:docMk/>
          <pc:sldMk cId="2885670956" sldId="391"/>
        </pc:sldMkLst>
        <pc:spChg chg="mod">
          <ac:chgData name="Harleen Kaur" userId="S::id65ns02@ubalt.edu::9f7fc1d6-ab67-473f-ba46-e98f6ce2049b" providerId="AD" clId="Web-{24A82F63-0F5D-6B59-5808-5CE2E621E3E7}" dt="2021-07-01T21:04:29.849" v="1685" actId="20577"/>
          <ac:spMkLst>
            <pc:docMk/>
            <pc:sldMk cId="2885670956" sldId="391"/>
            <ac:spMk id="3" creationId="{1413535C-7F3C-4AED-A1F8-FDF7C5822B56}"/>
          </ac:spMkLst>
        </pc:spChg>
      </pc:sldChg>
      <pc:sldChg chg="add del">
        <pc:chgData name="Harleen Kaur" userId="S::id65ns02@ubalt.edu::9f7fc1d6-ab67-473f-ba46-e98f6ce2049b" providerId="AD" clId="Web-{24A82F63-0F5D-6B59-5808-5CE2E621E3E7}" dt="2021-07-01T21:04:35.709" v="1687"/>
        <pc:sldMkLst>
          <pc:docMk/>
          <pc:sldMk cId="1424450382" sldId="398"/>
        </pc:sldMkLst>
      </pc:sldChg>
      <pc:sldChg chg="addSp modSp new">
        <pc:chgData name="Harleen Kaur" userId="S::id65ns02@ubalt.edu::9f7fc1d6-ab67-473f-ba46-e98f6ce2049b" providerId="AD" clId="Web-{24A82F63-0F5D-6B59-5808-5CE2E621E3E7}" dt="2021-07-01T20:13:02.833" v="551" actId="20577"/>
        <pc:sldMkLst>
          <pc:docMk/>
          <pc:sldMk cId="4022808996" sldId="401"/>
        </pc:sldMkLst>
        <pc:spChg chg="mod">
          <ac:chgData name="Harleen Kaur" userId="S::id65ns02@ubalt.edu::9f7fc1d6-ab67-473f-ba46-e98f6ce2049b" providerId="AD" clId="Web-{24A82F63-0F5D-6B59-5808-5CE2E621E3E7}" dt="2021-07-01T19:07:03.106" v="19" actId="20577"/>
          <ac:spMkLst>
            <pc:docMk/>
            <pc:sldMk cId="4022808996" sldId="401"/>
            <ac:spMk id="2" creationId="{A8832B8E-D328-459A-8086-AEB07D831731}"/>
          </ac:spMkLst>
        </pc:spChg>
        <pc:spChg chg="mod">
          <ac:chgData name="Harleen Kaur" userId="S::id65ns02@ubalt.edu::9f7fc1d6-ab67-473f-ba46-e98f6ce2049b" providerId="AD" clId="Web-{24A82F63-0F5D-6B59-5808-5CE2E621E3E7}" dt="2021-07-01T20:13:02.833" v="551" actId="20577"/>
          <ac:spMkLst>
            <pc:docMk/>
            <pc:sldMk cId="4022808996" sldId="401"/>
            <ac:spMk id="3" creationId="{B160A418-8D52-491D-8DA2-AC0107F95B8E}"/>
          </ac:spMkLst>
        </pc:spChg>
        <pc:picChg chg="add mod">
          <ac:chgData name="Harleen Kaur" userId="S::id65ns02@ubalt.edu::9f7fc1d6-ab67-473f-ba46-e98f6ce2049b" providerId="AD" clId="Web-{24A82F63-0F5D-6B59-5808-5CE2E621E3E7}" dt="2021-07-01T19:13:49.695" v="160" actId="1076"/>
          <ac:picMkLst>
            <pc:docMk/>
            <pc:sldMk cId="4022808996" sldId="401"/>
            <ac:picMk id="4" creationId="{09CA7CC3-04FF-445A-A2FF-D4F87C303CDE}"/>
          </ac:picMkLst>
        </pc:picChg>
      </pc:sldChg>
      <pc:sldChg chg="addSp delSp modSp new modNotes">
        <pc:chgData name="Harleen Kaur" userId="S::id65ns02@ubalt.edu::9f7fc1d6-ab67-473f-ba46-e98f6ce2049b" providerId="AD" clId="Web-{24A82F63-0F5D-6B59-5808-5CE2E621E3E7}" dt="2021-07-01T21:07:00.806" v="1752"/>
        <pc:sldMkLst>
          <pc:docMk/>
          <pc:sldMk cId="4185167051" sldId="402"/>
        </pc:sldMkLst>
        <pc:spChg chg="mod">
          <ac:chgData name="Harleen Kaur" userId="S::id65ns02@ubalt.edu::9f7fc1d6-ab67-473f-ba46-e98f6ce2049b" providerId="AD" clId="Web-{24A82F63-0F5D-6B59-5808-5CE2E621E3E7}" dt="2021-07-01T19:15:30.541" v="176" actId="20577"/>
          <ac:spMkLst>
            <pc:docMk/>
            <pc:sldMk cId="4185167051" sldId="402"/>
            <ac:spMk id="2" creationId="{D1C3BDA4-98CE-48C7-9DFE-4AEEB56FD49B}"/>
          </ac:spMkLst>
        </pc:spChg>
        <pc:spChg chg="mod">
          <ac:chgData name="Harleen Kaur" userId="S::id65ns02@ubalt.edu::9f7fc1d6-ab67-473f-ba46-e98f6ce2049b" providerId="AD" clId="Web-{24A82F63-0F5D-6B59-5808-5CE2E621E3E7}" dt="2021-07-01T19:15:49.651" v="187" actId="14100"/>
          <ac:spMkLst>
            <pc:docMk/>
            <pc:sldMk cId="4185167051" sldId="402"/>
            <ac:spMk id="3" creationId="{B22186E3-29E1-4C19-9C80-49AC1D3F26D8}"/>
          </ac:spMkLst>
        </pc:spChg>
        <pc:spChg chg="add mod">
          <ac:chgData name="Harleen Kaur" userId="S::id65ns02@ubalt.edu::9f7fc1d6-ab67-473f-ba46-e98f6ce2049b" providerId="AD" clId="Web-{24A82F63-0F5D-6B59-5808-5CE2E621E3E7}" dt="2021-07-01T19:20:34.611" v="226" actId="1076"/>
          <ac:spMkLst>
            <pc:docMk/>
            <pc:sldMk cId="4185167051" sldId="402"/>
            <ac:spMk id="6" creationId="{CC4EEC1B-174D-4589-9889-3B9DB65D86F2}"/>
          </ac:spMkLst>
        </pc:spChg>
        <pc:spChg chg="add mod">
          <ac:chgData name="Harleen Kaur" userId="S::id65ns02@ubalt.edu::9f7fc1d6-ab67-473f-ba46-e98f6ce2049b" providerId="AD" clId="Web-{24A82F63-0F5D-6B59-5808-5CE2E621E3E7}" dt="2021-07-01T21:05:40.429" v="1695" actId="14100"/>
          <ac:spMkLst>
            <pc:docMk/>
            <pc:sldMk cId="4185167051" sldId="402"/>
            <ac:spMk id="8" creationId="{2B18F42E-7D73-4DCC-BB84-A60C8455A1B1}"/>
          </ac:spMkLst>
        </pc:spChg>
        <pc:spChg chg="add del mod">
          <ac:chgData name="Harleen Kaur" userId="S::id65ns02@ubalt.edu::9f7fc1d6-ab67-473f-ba46-e98f6ce2049b" providerId="AD" clId="Web-{24A82F63-0F5D-6B59-5808-5CE2E621E3E7}" dt="2021-07-01T21:05:51.664" v="1699"/>
          <ac:spMkLst>
            <pc:docMk/>
            <pc:sldMk cId="4185167051" sldId="402"/>
            <ac:spMk id="9" creationId="{801C1967-6172-4069-ADEB-DFF496B81769}"/>
          </ac:spMkLst>
        </pc:spChg>
        <pc:spChg chg="add mod">
          <ac:chgData name="Harleen Kaur" userId="S::id65ns02@ubalt.edu::9f7fc1d6-ab67-473f-ba46-e98f6ce2049b" providerId="AD" clId="Web-{24A82F63-0F5D-6B59-5808-5CE2E621E3E7}" dt="2021-07-01T21:06:22.587" v="1706" actId="14100"/>
          <ac:spMkLst>
            <pc:docMk/>
            <pc:sldMk cId="4185167051" sldId="402"/>
            <ac:spMk id="10" creationId="{CB7C35FD-A976-4F7F-8002-1E31236E6E08}"/>
          </ac:spMkLst>
        </pc:spChg>
        <pc:picChg chg="add mod">
          <ac:chgData name="Harleen Kaur" userId="S::id65ns02@ubalt.edu::9f7fc1d6-ab67-473f-ba46-e98f6ce2049b" providerId="AD" clId="Web-{24A82F63-0F5D-6B59-5808-5CE2E621E3E7}" dt="2021-07-01T19:18:42.124" v="189" actId="1076"/>
          <ac:picMkLst>
            <pc:docMk/>
            <pc:sldMk cId="4185167051" sldId="402"/>
            <ac:picMk id="5" creationId="{E95A0B7F-320E-44FC-A4E8-75626F216E5D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20:57.877" v="230" actId="14100"/>
          <ac:picMkLst>
            <pc:docMk/>
            <pc:sldMk cId="4185167051" sldId="402"/>
            <ac:picMk id="7" creationId="{589B9E1F-CDBE-49B3-A727-1AA4E17738DD}"/>
          </ac:picMkLst>
        </pc:picChg>
      </pc:sldChg>
      <pc:sldChg chg="addSp delSp modSp new modNotes">
        <pc:chgData name="Harleen Kaur" userId="S::id65ns02@ubalt.edu::9f7fc1d6-ab67-473f-ba46-e98f6ce2049b" providerId="AD" clId="Web-{24A82F63-0F5D-6B59-5808-5CE2E621E3E7}" dt="2021-07-01T21:08:08.730" v="1787" actId="14100"/>
        <pc:sldMkLst>
          <pc:docMk/>
          <pc:sldMk cId="679802578" sldId="403"/>
        </pc:sldMkLst>
        <pc:spChg chg="mod">
          <ac:chgData name="Harleen Kaur" userId="S::id65ns02@ubalt.edu::9f7fc1d6-ab67-473f-ba46-e98f6ce2049b" providerId="AD" clId="Web-{24A82F63-0F5D-6B59-5808-5CE2E621E3E7}" dt="2021-07-01T19:24:04.023" v="241" actId="20577"/>
          <ac:spMkLst>
            <pc:docMk/>
            <pc:sldMk cId="679802578" sldId="403"/>
            <ac:spMk id="2" creationId="{1CDFD841-DE2E-48BD-AF5B-272987186A1C}"/>
          </ac:spMkLst>
        </pc:spChg>
        <pc:spChg chg="mod">
          <ac:chgData name="Harleen Kaur" userId="S::id65ns02@ubalt.edu::9f7fc1d6-ab67-473f-ba46-e98f6ce2049b" providerId="AD" clId="Web-{24A82F63-0F5D-6B59-5808-5CE2E621E3E7}" dt="2021-07-01T19:24:19.070" v="247" actId="14100"/>
          <ac:spMkLst>
            <pc:docMk/>
            <pc:sldMk cId="679802578" sldId="403"/>
            <ac:spMk id="3" creationId="{6A6D740D-A5AA-4887-B9D3-83C3B6E2EFA4}"/>
          </ac:spMkLst>
        </pc:spChg>
        <pc:spChg chg="add mod">
          <ac:chgData name="Harleen Kaur" userId="S::id65ns02@ubalt.edu::9f7fc1d6-ab67-473f-ba46-e98f6ce2049b" providerId="AD" clId="Web-{24A82F63-0F5D-6B59-5808-5CE2E621E3E7}" dt="2021-07-01T21:08:08.730" v="1787" actId="14100"/>
          <ac:spMkLst>
            <pc:docMk/>
            <pc:sldMk cId="679802578" sldId="403"/>
            <ac:spMk id="7" creationId="{1F203DFD-FAC3-4A90-9F1A-4419084B076F}"/>
          </ac:spMkLst>
        </pc:spChg>
        <pc:picChg chg="add del mod">
          <ac:chgData name="Harleen Kaur" userId="S::id65ns02@ubalt.edu::9f7fc1d6-ab67-473f-ba46-e98f6ce2049b" providerId="AD" clId="Web-{24A82F63-0F5D-6B59-5808-5CE2E621E3E7}" dt="2021-07-01T19:25:34.619" v="253"/>
          <ac:picMkLst>
            <pc:docMk/>
            <pc:sldMk cId="679802578" sldId="403"/>
            <ac:picMk id="5" creationId="{4F3317F0-D518-4071-BA4B-37523BBBADFC}"/>
          </ac:picMkLst>
        </pc:picChg>
        <pc:picChg chg="add mod">
          <ac:chgData name="Harleen Kaur" userId="S::id65ns02@ubalt.edu::9f7fc1d6-ab67-473f-ba46-e98f6ce2049b" providerId="AD" clId="Web-{24A82F63-0F5D-6B59-5808-5CE2E621E3E7}" dt="2021-07-01T19:26:00.541" v="260" actId="14100"/>
          <ac:picMkLst>
            <pc:docMk/>
            <pc:sldMk cId="679802578" sldId="403"/>
            <ac:picMk id="6" creationId="{3EA8F735-F60E-43CF-8196-CBAF19807DD7}"/>
          </ac:picMkLst>
        </pc:picChg>
      </pc:sldChg>
      <pc:sldChg chg="new del">
        <pc:chgData name="Harleen Kaur" userId="S::id65ns02@ubalt.edu::9f7fc1d6-ab67-473f-ba46-e98f6ce2049b" providerId="AD" clId="Web-{24A82F63-0F5D-6B59-5808-5CE2E621E3E7}" dt="2021-07-01T19:27:29.497" v="262"/>
        <pc:sldMkLst>
          <pc:docMk/>
          <pc:sldMk cId="1699354831" sldId="404"/>
        </pc:sldMkLst>
      </pc:sldChg>
      <pc:sldChg chg="delSp modSp new">
        <pc:chgData name="Harleen Kaur" userId="S::id65ns02@ubalt.edu::9f7fc1d6-ab67-473f-ba46-e98f6ce2049b" providerId="AD" clId="Web-{24A82F63-0F5D-6B59-5808-5CE2E621E3E7}" dt="2021-07-01T19:27:46.669" v="270"/>
        <pc:sldMkLst>
          <pc:docMk/>
          <pc:sldMk cId="3960136703" sldId="404"/>
        </pc:sldMkLst>
        <pc:spChg chg="mod">
          <ac:chgData name="Harleen Kaur" userId="S::id65ns02@ubalt.edu::9f7fc1d6-ab67-473f-ba46-e98f6ce2049b" providerId="AD" clId="Web-{24A82F63-0F5D-6B59-5808-5CE2E621E3E7}" dt="2021-07-01T19:27:39.450" v="269" actId="20577"/>
          <ac:spMkLst>
            <pc:docMk/>
            <pc:sldMk cId="3960136703" sldId="404"/>
            <ac:spMk id="2" creationId="{D90EC73D-DBA0-4440-B5EB-DC6870F64762}"/>
          </ac:spMkLst>
        </pc:spChg>
        <pc:spChg chg="del">
          <ac:chgData name="Harleen Kaur" userId="S::id65ns02@ubalt.edu::9f7fc1d6-ab67-473f-ba46-e98f6ce2049b" providerId="AD" clId="Web-{24A82F63-0F5D-6B59-5808-5CE2E621E3E7}" dt="2021-07-01T19:27:46.669" v="270"/>
          <ac:spMkLst>
            <pc:docMk/>
            <pc:sldMk cId="3960136703" sldId="404"/>
            <ac:spMk id="3" creationId="{4E8CCC29-0405-4CEE-B418-21F5BFD8627E}"/>
          </ac:spMkLst>
        </pc:spChg>
      </pc:sldChg>
      <pc:sldChg chg="addSp modSp new modNotes">
        <pc:chgData name="Harleen Kaur" userId="S::id65ns02@ubalt.edu::9f7fc1d6-ab67-473f-ba46-e98f6ce2049b" providerId="AD" clId="Web-{24A82F63-0F5D-6B59-5808-5CE2E621E3E7}" dt="2021-07-01T21:09:04.700" v="1816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24A82F63-0F5D-6B59-5808-5CE2E621E3E7}" dt="2021-07-01T19:27:54.388" v="272" actId="20577"/>
          <ac:spMkLst>
            <pc:docMk/>
            <pc:sldMk cId="1963476675" sldId="405"/>
            <ac:spMk id="2" creationId="{11C96E46-FE82-4C6C-B61C-336F92B1E119}"/>
          </ac:spMkLst>
        </pc:spChg>
        <pc:spChg chg="mod">
          <ac:chgData name="Harleen Kaur" userId="S::id65ns02@ubalt.edu::9f7fc1d6-ab67-473f-ba46-e98f6ce2049b" providerId="AD" clId="Web-{24A82F63-0F5D-6B59-5808-5CE2E621E3E7}" dt="2021-07-01T19:42:55.239" v="275" actId="14100"/>
          <ac:spMkLst>
            <pc:docMk/>
            <pc:sldMk cId="1963476675" sldId="405"/>
            <ac:spMk id="3" creationId="{EDB79D6E-2D2E-412C-A14B-F5A39F861824}"/>
          </ac:spMkLst>
        </pc:spChg>
        <pc:spChg chg="add mod">
          <ac:chgData name="Harleen Kaur" userId="S::id65ns02@ubalt.edu::9f7fc1d6-ab67-473f-ba46-e98f6ce2049b" providerId="AD" clId="Web-{24A82F63-0F5D-6B59-5808-5CE2E621E3E7}" dt="2021-07-01T21:08:40.981" v="1794" actId="14100"/>
          <ac:spMkLst>
            <pc:docMk/>
            <pc:sldMk cId="1963476675" sldId="405"/>
            <ac:spMk id="5" creationId="{E41B3FA0-0628-4417-A852-20776ECC63FA}"/>
          </ac:spMkLst>
        </pc:spChg>
        <pc:picChg chg="add mod">
          <ac:chgData name="Harleen Kaur" userId="S::id65ns02@ubalt.edu::9f7fc1d6-ab67-473f-ba46-e98f6ce2049b" providerId="AD" clId="Web-{24A82F63-0F5D-6B59-5808-5CE2E621E3E7}" dt="2021-07-01T19:44:34.586" v="278" actId="14100"/>
          <ac:picMkLst>
            <pc:docMk/>
            <pc:sldMk cId="1963476675" sldId="405"/>
            <ac:picMk id="4" creationId="{1E18C778-8B04-450D-A8CF-B594BE330F6F}"/>
          </ac:picMkLst>
        </pc:picChg>
      </pc:sldChg>
      <pc:sldChg chg="addSp modSp new modNotes">
        <pc:chgData name="Harleen Kaur" userId="S::id65ns02@ubalt.edu::9f7fc1d6-ab67-473f-ba46-e98f6ce2049b" providerId="AD" clId="Web-{24A82F63-0F5D-6B59-5808-5CE2E621E3E7}" dt="2021-07-01T21:10:38.234" v="1859"/>
        <pc:sldMkLst>
          <pc:docMk/>
          <pc:sldMk cId="1701938147" sldId="406"/>
        </pc:sldMkLst>
        <pc:spChg chg="mod">
          <ac:chgData name="Harleen Kaur" userId="S::id65ns02@ubalt.edu::9f7fc1d6-ab67-473f-ba46-e98f6ce2049b" providerId="AD" clId="Web-{24A82F63-0F5D-6B59-5808-5CE2E621E3E7}" dt="2021-07-01T19:46:00.697" v="280" actId="20577"/>
          <ac:spMkLst>
            <pc:docMk/>
            <pc:sldMk cId="1701938147" sldId="406"/>
            <ac:spMk id="2" creationId="{37DC1350-A009-44DA-9667-3E9DED6384FF}"/>
          </ac:spMkLst>
        </pc:spChg>
        <pc:spChg chg="mod">
          <ac:chgData name="Harleen Kaur" userId="S::id65ns02@ubalt.edu::9f7fc1d6-ab67-473f-ba46-e98f6ce2049b" providerId="AD" clId="Web-{24A82F63-0F5D-6B59-5808-5CE2E621E3E7}" dt="2021-07-01T19:57:24.590" v="412" actId="1076"/>
          <ac:spMkLst>
            <pc:docMk/>
            <pc:sldMk cId="1701938147" sldId="406"/>
            <ac:spMk id="3" creationId="{A20575B2-46A0-43BA-9BE0-FC17BDF9FBEA}"/>
          </ac:spMkLst>
        </pc:spChg>
        <pc:spChg chg="add mod">
          <ac:chgData name="Harleen Kaur" userId="S::id65ns02@ubalt.edu::9f7fc1d6-ab67-473f-ba46-e98f6ce2049b" providerId="AD" clId="Web-{24A82F63-0F5D-6B59-5808-5CE2E621E3E7}" dt="2021-07-01T21:09:51.186" v="1823" actId="14100"/>
          <ac:spMkLst>
            <pc:docMk/>
            <pc:sldMk cId="1701938147" sldId="406"/>
            <ac:spMk id="5" creationId="{D418832F-20C8-4A27-B5FA-7FD35F386F63}"/>
          </ac:spMkLst>
        </pc:spChg>
        <pc:spChg chg="add mod">
          <ac:chgData name="Harleen Kaur" userId="S::id65ns02@ubalt.edu::9f7fc1d6-ab67-473f-ba46-e98f6ce2049b" providerId="AD" clId="Web-{24A82F63-0F5D-6B59-5808-5CE2E621E3E7}" dt="2021-07-01T21:10:19.968" v="1830" actId="14100"/>
          <ac:spMkLst>
            <pc:docMk/>
            <pc:sldMk cId="1701938147" sldId="406"/>
            <ac:spMk id="6" creationId="{CC3F9D1E-5AAF-4BDE-B3E4-434D0F174D79}"/>
          </ac:spMkLst>
        </pc:spChg>
        <pc:picChg chg="add mod">
          <ac:chgData name="Harleen Kaur" userId="S::id65ns02@ubalt.edu::9f7fc1d6-ab67-473f-ba46-e98f6ce2049b" providerId="AD" clId="Web-{24A82F63-0F5D-6B59-5808-5CE2E621E3E7}" dt="2021-07-01T19:58:02.028" v="414" actId="14100"/>
          <ac:picMkLst>
            <pc:docMk/>
            <pc:sldMk cId="1701938147" sldId="406"/>
            <ac:picMk id="4" creationId="{1EC7F286-263C-46CF-9016-BF41CD9A2DE2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11:30.204" v="1866" actId="14100"/>
        <pc:sldMkLst>
          <pc:docMk/>
          <pc:sldMk cId="2858862555" sldId="407"/>
        </pc:sldMkLst>
        <pc:spChg chg="mod">
          <ac:chgData name="Harleen Kaur" userId="S::id65ns02@ubalt.edu::9f7fc1d6-ab67-473f-ba46-e98f6ce2049b" providerId="AD" clId="Web-{24A82F63-0F5D-6B59-5808-5CE2E621E3E7}" dt="2021-07-01T19:47:08.683" v="312" actId="20577"/>
          <ac:spMkLst>
            <pc:docMk/>
            <pc:sldMk cId="2858862555" sldId="407"/>
            <ac:spMk id="2" creationId="{FAA9C023-2162-46C5-A5FF-195A06993F51}"/>
          </ac:spMkLst>
        </pc:spChg>
        <pc:spChg chg="mod">
          <ac:chgData name="Harleen Kaur" userId="S::id65ns02@ubalt.edu::9f7fc1d6-ab67-473f-ba46-e98f6ce2049b" providerId="AD" clId="Web-{24A82F63-0F5D-6B59-5808-5CE2E621E3E7}" dt="2021-07-01T19:58:35.670" v="418" actId="20577"/>
          <ac:spMkLst>
            <pc:docMk/>
            <pc:sldMk cId="2858862555" sldId="407"/>
            <ac:spMk id="3" creationId="{3DE48B19-97FC-4E00-8754-FCA0F3B02251}"/>
          </ac:spMkLst>
        </pc:spChg>
        <pc:spChg chg="add mod">
          <ac:chgData name="Harleen Kaur" userId="S::id65ns02@ubalt.edu::9f7fc1d6-ab67-473f-ba46-e98f6ce2049b" providerId="AD" clId="Web-{24A82F63-0F5D-6B59-5808-5CE2E621E3E7}" dt="2021-07-01T21:11:30.204" v="1866" actId="14100"/>
          <ac:spMkLst>
            <pc:docMk/>
            <pc:sldMk cId="2858862555" sldId="407"/>
            <ac:spMk id="8" creationId="{5663890F-F188-4397-99F8-732166B3B311}"/>
          </ac:spMkLst>
        </pc:spChg>
        <pc:picChg chg="add">
          <ac:chgData name="Harleen Kaur" userId="S::id65ns02@ubalt.edu::9f7fc1d6-ab67-473f-ba46-e98f6ce2049b" providerId="AD" clId="Web-{24A82F63-0F5D-6B59-5808-5CE2E621E3E7}" dt="2021-07-01T19:48:44.889" v="321"/>
          <ac:picMkLst>
            <pc:docMk/>
            <pc:sldMk cId="2858862555" sldId="407"/>
            <ac:picMk id="5" creationId="{4E2F2907-2CA5-4F78-9EA4-C9D78E062683}"/>
          </ac:picMkLst>
        </pc:picChg>
        <pc:picChg chg="add">
          <ac:chgData name="Harleen Kaur" userId="S::id65ns02@ubalt.edu::9f7fc1d6-ab67-473f-ba46-e98f6ce2049b" providerId="AD" clId="Web-{24A82F63-0F5D-6B59-5808-5CE2E621E3E7}" dt="2021-07-01T19:48:56.608" v="322"/>
          <ac:picMkLst>
            <pc:docMk/>
            <pc:sldMk cId="2858862555" sldId="407"/>
            <ac:picMk id="7" creationId="{5F75926B-90C6-4951-973F-E83F02F600BA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13:13.831" v="1885" actId="14100"/>
        <pc:sldMkLst>
          <pc:docMk/>
          <pc:sldMk cId="2434915796" sldId="408"/>
        </pc:sldMkLst>
        <pc:spChg chg="mod">
          <ac:chgData name="Harleen Kaur" userId="S::id65ns02@ubalt.edu::9f7fc1d6-ab67-473f-ba46-e98f6ce2049b" providerId="AD" clId="Web-{24A82F63-0F5D-6B59-5808-5CE2E621E3E7}" dt="2021-07-01T19:50:52.658" v="350" actId="20577"/>
          <ac:spMkLst>
            <pc:docMk/>
            <pc:sldMk cId="2434915796" sldId="408"/>
            <ac:spMk id="2" creationId="{CBA10019-61E5-4A6E-8A37-2FA8A0786372}"/>
          </ac:spMkLst>
        </pc:spChg>
        <pc:spChg chg="mod">
          <ac:chgData name="Harleen Kaur" userId="S::id65ns02@ubalt.edu::9f7fc1d6-ab67-473f-ba46-e98f6ce2049b" providerId="AD" clId="Web-{24A82F63-0F5D-6B59-5808-5CE2E621E3E7}" dt="2021-07-01T19:51:51.284" v="399" actId="20577"/>
          <ac:spMkLst>
            <pc:docMk/>
            <pc:sldMk cId="2434915796" sldId="408"/>
            <ac:spMk id="3" creationId="{6E604D59-489D-4F06-84E5-276055206BED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23.127" v="1873" actId="14100"/>
          <ac:spMkLst>
            <pc:docMk/>
            <pc:sldMk cId="2434915796" sldId="408"/>
            <ac:spMk id="6" creationId="{92A749F2-2C63-42FA-A828-91F79FDCFB3E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37.190" v="1876" actId="14100"/>
          <ac:spMkLst>
            <pc:docMk/>
            <pc:sldMk cId="2434915796" sldId="408"/>
            <ac:spMk id="7" creationId="{06802D36-764C-4347-9896-9C0621C043AA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46.628" v="1878" actId="1076"/>
          <ac:spMkLst>
            <pc:docMk/>
            <pc:sldMk cId="2434915796" sldId="408"/>
            <ac:spMk id="8" creationId="{F4B3A207-7450-45FA-91EA-3AE56DD44863}"/>
          </ac:spMkLst>
        </pc:spChg>
        <pc:spChg chg="add mod">
          <ac:chgData name="Harleen Kaur" userId="S::id65ns02@ubalt.edu::9f7fc1d6-ab67-473f-ba46-e98f6ce2049b" providerId="AD" clId="Web-{24A82F63-0F5D-6B59-5808-5CE2E621E3E7}" dt="2021-07-01T21:12:57.878" v="1882" actId="14100"/>
          <ac:spMkLst>
            <pc:docMk/>
            <pc:sldMk cId="2434915796" sldId="408"/>
            <ac:spMk id="9" creationId="{4DFD3EDD-36BA-4F96-947F-6D81694BCD13}"/>
          </ac:spMkLst>
        </pc:spChg>
        <pc:spChg chg="add mod">
          <ac:chgData name="Harleen Kaur" userId="S::id65ns02@ubalt.edu::9f7fc1d6-ab67-473f-ba46-e98f6ce2049b" providerId="AD" clId="Web-{24A82F63-0F5D-6B59-5808-5CE2E621E3E7}" dt="2021-07-01T21:13:13.831" v="1885" actId="14100"/>
          <ac:spMkLst>
            <pc:docMk/>
            <pc:sldMk cId="2434915796" sldId="408"/>
            <ac:spMk id="10" creationId="{1EB593A2-B0F7-42CB-9882-AEAE9A1BB557}"/>
          </ac:spMkLst>
        </pc:spChg>
        <pc:picChg chg="add mod">
          <ac:chgData name="Harleen Kaur" userId="S::id65ns02@ubalt.edu::9f7fc1d6-ab67-473f-ba46-e98f6ce2049b" providerId="AD" clId="Web-{24A82F63-0F5D-6B59-5808-5CE2E621E3E7}" dt="2021-07-01T19:59:07.499" v="419" actId="1076"/>
          <ac:picMkLst>
            <pc:docMk/>
            <pc:sldMk cId="2434915796" sldId="408"/>
            <ac:picMk id="5" creationId="{F617A6B1-CB95-4796-B318-902930AAB1E5}"/>
          </ac:picMkLst>
        </pc:picChg>
      </pc:sldChg>
      <pc:sldChg chg="modSp new">
        <pc:chgData name="Harleen Kaur" userId="S::id65ns02@ubalt.edu::9f7fc1d6-ab67-473f-ba46-e98f6ce2049b" providerId="AD" clId="Web-{24A82F63-0F5D-6B59-5808-5CE2E621E3E7}" dt="2021-07-01T21:14:14.583" v="1911" actId="20577"/>
        <pc:sldMkLst>
          <pc:docMk/>
          <pc:sldMk cId="2818335078" sldId="409"/>
        </pc:sldMkLst>
        <pc:spChg chg="mod">
          <ac:chgData name="Harleen Kaur" userId="S::id65ns02@ubalt.edu::9f7fc1d6-ab67-473f-ba46-e98f6ce2049b" providerId="AD" clId="Web-{24A82F63-0F5D-6B59-5808-5CE2E621E3E7}" dt="2021-07-01T19:51:56.816" v="406" actId="20577"/>
          <ac:spMkLst>
            <pc:docMk/>
            <pc:sldMk cId="2818335078" sldId="409"/>
            <ac:spMk id="2" creationId="{763290D1-F8ED-40B1-960F-94773AF68F62}"/>
          </ac:spMkLst>
        </pc:spChg>
        <pc:spChg chg="mod">
          <ac:chgData name="Harleen Kaur" userId="S::id65ns02@ubalt.edu::9f7fc1d6-ab67-473f-ba46-e98f6ce2049b" providerId="AD" clId="Web-{24A82F63-0F5D-6B59-5808-5CE2E621E3E7}" dt="2021-07-01T21:14:14.583" v="1911" actId="20577"/>
          <ac:spMkLst>
            <pc:docMk/>
            <pc:sldMk cId="2818335078" sldId="409"/>
            <ac:spMk id="3" creationId="{1C5461BE-DC0D-4E3C-A20A-F3759B40544B}"/>
          </ac:spMkLst>
        </pc:spChg>
      </pc:sldChg>
      <pc:sldChg chg="addSp delSp modSp new modNotes">
        <pc:chgData name="Harleen Kaur" userId="S::id65ns02@ubalt.edu::9f7fc1d6-ab67-473f-ba46-e98f6ce2049b" providerId="AD" clId="Web-{24A82F63-0F5D-6B59-5808-5CE2E621E3E7}" dt="2021-07-01T21:19:19.372" v="1992"/>
        <pc:sldMkLst>
          <pc:docMk/>
          <pc:sldMk cId="1342007102" sldId="410"/>
        </pc:sldMkLst>
        <pc:spChg chg="mod">
          <ac:chgData name="Harleen Kaur" userId="S::id65ns02@ubalt.edu::9f7fc1d6-ab67-473f-ba46-e98f6ce2049b" providerId="AD" clId="Web-{24A82F63-0F5D-6B59-5808-5CE2E621E3E7}" dt="2021-07-01T20:00:32.407" v="442" actId="20577"/>
          <ac:spMkLst>
            <pc:docMk/>
            <pc:sldMk cId="1342007102" sldId="410"/>
            <ac:spMk id="2" creationId="{34E6D4DD-479F-440D-95CF-19DBB96A0CA1}"/>
          </ac:spMkLst>
        </pc:spChg>
        <pc:spChg chg="del">
          <ac:chgData name="Harleen Kaur" userId="S::id65ns02@ubalt.edu::9f7fc1d6-ab67-473f-ba46-e98f6ce2049b" providerId="AD" clId="Web-{24A82F63-0F5D-6B59-5808-5CE2E621E3E7}" dt="2021-07-01T20:00:53.548" v="443"/>
          <ac:spMkLst>
            <pc:docMk/>
            <pc:sldMk cId="1342007102" sldId="410"/>
            <ac:spMk id="3" creationId="{22EEA143-BDCC-497D-9C02-88DBF92A1980}"/>
          </ac:spMkLst>
        </pc:spChg>
        <pc:spChg chg="add mod">
          <ac:chgData name="Harleen Kaur" userId="S::id65ns02@ubalt.edu::9f7fc1d6-ab67-473f-ba46-e98f6ce2049b" providerId="AD" clId="Web-{24A82F63-0F5D-6B59-5808-5CE2E621E3E7}" dt="2021-07-01T20:04:03.975" v="498" actId="20577"/>
          <ac:spMkLst>
            <pc:docMk/>
            <pc:sldMk cId="1342007102" sldId="410"/>
            <ac:spMk id="6" creationId="{6F3565FD-1701-40FD-A6AA-2451F53931D9}"/>
          </ac:spMkLst>
        </pc:spChg>
        <pc:spChg chg="add mod">
          <ac:chgData name="Harleen Kaur" userId="S::id65ns02@ubalt.edu::9f7fc1d6-ab67-473f-ba46-e98f6ce2049b" providerId="AD" clId="Web-{24A82F63-0F5D-6B59-5808-5CE2E621E3E7}" dt="2021-07-01T21:17:29.854" v="1918" actId="14100"/>
          <ac:spMkLst>
            <pc:docMk/>
            <pc:sldMk cId="1342007102" sldId="410"/>
            <ac:spMk id="10" creationId="{58890DB5-6BCF-44BC-BB52-083BF0ECA1CF}"/>
          </ac:spMkLst>
        </pc:spChg>
        <pc:spChg chg="add mod">
          <ac:chgData name="Harleen Kaur" userId="S::id65ns02@ubalt.edu::9f7fc1d6-ab67-473f-ba46-e98f6ce2049b" providerId="AD" clId="Web-{24A82F63-0F5D-6B59-5808-5CE2E621E3E7}" dt="2021-07-01T21:17:55.448" v="1923" actId="14100"/>
          <ac:spMkLst>
            <pc:docMk/>
            <pc:sldMk cId="1342007102" sldId="410"/>
            <ac:spMk id="11" creationId="{7022EE2E-9E25-4B92-957C-72157C71801B}"/>
          </ac:spMkLst>
        </pc:spChg>
        <pc:spChg chg="add mod">
          <ac:chgData name="Harleen Kaur" userId="S::id65ns02@ubalt.edu::9f7fc1d6-ab67-473f-ba46-e98f6ce2049b" providerId="AD" clId="Web-{24A82F63-0F5D-6B59-5808-5CE2E621E3E7}" dt="2021-07-01T21:18:24.496" v="1930" actId="14100"/>
          <ac:spMkLst>
            <pc:docMk/>
            <pc:sldMk cId="1342007102" sldId="410"/>
            <ac:spMk id="12" creationId="{C9DBCC9E-B138-44CA-84A7-99D5A5E1B667}"/>
          </ac:spMkLst>
        </pc:spChg>
        <pc:picChg chg="add mod">
          <ac:chgData name="Harleen Kaur" userId="S::id65ns02@ubalt.edu::9f7fc1d6-ab67-473f-ba46-e98f6ce2049b" providerId="AD" clId="Web-{24A82F63-0F5D-6B59-5808-5CE2E621E3E7}" dt="2021-07-01T20:01:49.284" v="447" actId="1076"/>
          <ac:picMkLst>
            <pc:docMk/>
            <pc:sldMk cId="1342007102" sldId="410"/>
            <ac:picMk id="5" creationId="{7A0EE2F4-5AB7-42B7-B6B5-38B0370F2CC2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03:29.037" v="492" actId="1076"/>
          <ac:picMkLst>
            <pc:docMk/>
            <pc:sldMk cId="1342007102" sldId="410"/>
            <ac:picMk id="8" creationId="{CF7FE730-427A-411B-A18E-668BBAC1A112}"/>
          </ac:picMkLst>
        </pc:picChg>
        <pc:cxnChg chg="add mod">
          <ac:chgData name="Harleen Kaur" userId="S::id65ns02@ubalt.edu::9f7fc1d6-ab67-473f-ba46-e98f6ce2049b" providerId="AD" clId="Web-{24A82F63-0F5D-6B59-5808-5CE2E621E3E7}" dt="2021-07-01T20:03:51.147" v="497" actId="14100"/>
          <ac:cxnSpMkLst>
            <pc:docMk/>
            <pc:sldMk cId="1342007102" sldId="410"/>
            <ac:cxnSpMk id="9" creationId="{3E83232F-6B70-4D8D-A13B-5F3675E3C171}"/>
          </ac:cxnSpMkLst>
        </pc:cxnChg>
      </pc:sldChg>
      <pc:sldChg chg="modSp new">
        <pc:chgData name="Harleen Kaur" userId="S::id65ns02@ubalt.edu::9f7fc1d6-ab67-473f-ba46-e98f6ce2049b" providerId="AD" clId="Web-{24A82F63-0F5D-6B59-5808-5CE2E621E3E7}" dt="2021-07-01T20:17:17.105" v="669" actId="20577"/>
        <pc:sldMkLst>
          <pc:docMk/>
          <pc:sldMk cId="99111677" sldId="411"/>
        </pc:sldMkLst>
        <pc:spChg chg="mod">
          <ac:chgData name="Harleen Kaur" userId="S::id65ns02@ubalt.edu::9f7fc1d6-ab67-473f-ba46-e98f6ce2049b" providerId="AD" clId="Web-{24A82F63-0F5D-6B59-5808-5CE2E621E3E7}" dt="2021-07-01T20:15:34.149" v="573" actId="20577"/>
          <ac:spMkLst>
            <pc:docMk/>
            <pc:sldMk cId="99111677" sldId="411"/>
            <ac:spMk id="2" creationId="{633FA96C-0E20-4A0E-AE12-299DF91B6A9E}"/>
          </ac:spMkLst>
        </pc:spChg>
        <pc:spChg chg="mod">
          <ac:chgData name="Harleen Kaur" userId="S::id65ns02@ubalt.edu::9f7fc1d6-ab67-473f-ba46-e98f6ce2049b" providerId="AD" clId="Web-{24A82F63-0F5D-6B59-5808-5CE2E621E3E7}" dt="2021-07-01T20:17:17.105" v="669" actId="20577"/>
          <ac:spMkLst>
            <pc:docMk/>
            <pc:sldMk cId="99111677" sldId="411"/>
            <ac:spMk id="3" creationId="{E1167FDE-D2B2-415D-818B-946D0A4D4719}"/>
          </ac:spMkLst>
        </pc:spChg>
      </pc:sldChg>
      <pc:sldChg chg="addSp modSp new">
        <pc:chgData name="Harleen Kaur" userId="S::id65ns02@ubalt.edu::9f7fc1d6-ab67-473f-ba46-e98f6ce2049b" providerId="AD" clId="Web-{24A82F63-0F5D-6B59-5808-5CE2E621E3E7}" dt="2021-07-01T21:21:14.453" v="2018" actId="14100"/>
        <pc:sldMkLst>
          <pc:docMk/>
          <pc:sldMk cId="522478385" sldId="412"/>
        </pc:sldMkLst>
        <pc:spChg chg="mod">
          <ac:chgData name="Harleen Kaur" userId="S::id65ns02@ubalt.edu::9f7fc1d6-ab67-473f-ba46-e98f6ce2049b" providerId="AD" clId="Web-{24A82F63-0F5D-6B59-5808-5CE2E621E3E7}" dt="2021-07-01T20:19:45.546" v="714" actId="20577"/>
          <ac:spMkLst>
            <pc:docMk/>
            <pc:sldMk cId="522478385" sldId="412"/>
            <ac:spMk id="2" creationId="{D066F3EB-C8F6-49A2-A00F-8625FE3E980B}"/>
          </ac:spMkLst>
        </pc:spChg>
        <pc:spChg chg="mod">
          <ac:chgData name="Harleen Kaur" userId="S::id65ns02@ubalt.edu::9f7fc1d6-ab67-473f-ba46-e98f6ce2049b" providerId="AD" clId="Web-{24A82F63-0F5D-6B59-5808-5CE2E621E3E7}" dt="2021-07-01T20:22:09.018" v="783" actId="20577"/>
          <ac:spMkLst>
            <pc:docMk/>
            <pc:sldMk cId="522478385" sldId="412"/>
            <ac:spMk id="3" creationId="{9D50A3BD-4D1F-42DE-AC12-9C8F743362F3}"/>
          </ac:spMkLst>
        </pc:spChg>
        <pc:spChg chg="add mod">
          <ac:chgData name="Harleen Kaur" userId="S::id65ns02@ubalt.edu::9f7fc1d6-ab67-473f-ba46-e98f6ce2049b" providerId="AD" clId="Web-{24A82F63-0F5D-6B59-5808-5CE2E621E3E7}" dt="2021-07-01T21:20:53.687" v="2014" actId="14100"/>
          <ac:spMkLst>
            <pc:docMk/>
            <pc:sldMk cId="522478385" sldId="412"/>
            <ac:spMk id="6" creationId="{44EA3648-3826-4348-98D4-E4289EA601FA}"/>
          </ac:spMkLst>
        </pc:spChg>
        <pc:spChg chg="add mod">
          <ac:chgData name="Harleen Kaur" userId="S::id65ns02@ubalt.edu::9f7fc1d6-ab67-473f-ba46-e98f6ce2049b" providerId="AD" clId="Web-{24A82F63-0F5D-6B59-5808-5CE2E621E3E7}" dt="2021-07-01T21:21:14.453" v="2018" actId="14100"/>
          <ac:spMkLst>
            <pc:docMk/>
            <pc:sldMk cId="522478385" sldId="412"/>
            <ac:spMk id="8" creationId="{6DEDFCE1-CC07-480F-AD47-E733B6A0E219}"/>
          </ac:spMkLst>
        </pc:spChg>
        <pc:picChg chg="add mod">
          <ac:chgData name="Harleen Kaur" userId="S::id65ns02@ubalt.edu::9f7fc1d6-ab67-473f-ba46-e98f6ce2049b" providerId="AD" clId="Web-{24A82F63-0F5D-6B59-5808-5CE2E621E3E7}" dt="2021-07-01T20:21:10.345" v="742" actId="1076"/>
          <ac:picMkLst>
            <pc:docMk/>
            <pc:sldMk cId="522478385" sldId="412"/>
            <ac:picMk id="5" creationId="{A590202B-C6B4-483C-AB35-E9B728E25BB0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0:37:03.526" v="1104" actId="20577"/>
        <pc:sldMkLst>
          <pc:docMk/>
          <pc:sldMk cId="2411303168" sldId="413"/>
        </pc:sldMkLst>
        <pc:spChg chg="mod">
          <ac:chgData name="Harleen Kaur" userId="S::id65ns02@ubalt.edu::9f7fc1d6-ab67-473f-ba46-e98f6ce2049b" providerId="AD" clId="Web-{24A82F63-0F5D-6B59-5808-5CE2E621E3E7}" dt="2021-07-01T20:30:48.126" v="995" actId="20577"/>
          <ac:spMkLst>
            <pc:docMk/>
            <pc:sldMk cId="2411303168" sldId="413"/>
            <ac:spMk id="2" creationId="{04D397DA-51F0-4AD8-83CB-DE0EA00B0D53}"/>
          </ac:spMkLst>
        </pc:spChg>
        <pc:spChg chg="mod">
          <ac:chgData name="Harleen Kaur" userId="S::id65ns02@ubalt.edu::9f7fc1d6-ab67-473f-ba46-e98f6ce2049b" providerId="AD" clId="Web-{24A82F63-0F5D-6B59-5808-5CE2E621E3E7}" dt="2021-07-01T20:37:03.526" v="1104" actId="20577"/>
          <ac:spMkLst>
            <pc:docMk/>
            <pc:sldMk cId="2411303168" sldId="413"/>
            <ac:spMk id="3" creationId="{B66F8487-B348-45BB-BBE0-E6D58ADDECAD}"/>
          </ac:spMkLst>
        </pc:spChg>
        <pc:picChg chg="add mod">
          <ac:chgData name="Harleen Kaur" userId="S::id65ns02@ubalt.edu::9f7fc1d6-ab67-473f-ba46-e98f6ce2049b" providerId="AD" clId="Web-{24A82F63-0F5D-6B59-5808-5CE2E621E3E7}" dt="2021-07-01T20:36:01.696" v="1090" actId="1076"/>
          <ac:picMkLst>
            <pc:docMk/>
            <pc:sldMk cId="2411303168" sldId="413"/>
            <ac:picMk id="4" creationId="{7A9118BF-6C16-4BCC-8C1A-D9AA210642A6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35:23.523" v="1089" actId="1076"/>
          <ac:picMkLst>
            <pc:docMk/>
            <pc:sldMk cId="2411303168" sldId="413"/>
            <ac:picMk id="5" creationId="{4C810880-ADE4-4A22-A01F-B7846D5180B9}"/>
          </ac:picMkLst>
        </pc:picChg>
      </pc:sldChg>
      <pc:sldChg chg="delSp modSp new">
        <pc:chgData name="Harleen Kaur" userId="S::id65ns02@ubalt.edu::9f7fc1d6-ab67-473f-ba46-e98f6ce2049b" providerId="AD" clId="Web-{24A82F63-0F5D-6B59-5808-5CE2E621E3E7}" dt="2021-07-01T20:41:47.642" v="1174"/>
        <pc:sldMkLst>
          <pc:docMk/>
          <pc:sldMk cId="456765016" sldId="414"/>
        </pc:sldMkLst>
        <pc:spChg chg="mod">
          <ac:chgData name="Harleen Kaur" userId="S::id65ns02@ubalt.edu::9f7fc1d6-ab67-473f-ba46-e98f6ce2049b" providerId="AD" clId="Web-{24A82F63-0F5D-6B59-5808-5CE2E621E3E7}" dt="2021-07-01T20:41:45.392" v="1173" actId="20577"/>
          <ac:spMkLst>
            <pc:docMk/>
            <pc:sldMk cId="456765016" sldId="414"/>
            <ac:spMk id="2" creationId="{89BDC78A-44A1-4FA9-AAFA-2BC9EC374226}"/>
          </ac:spMkLst>
        </pc:spChg>
        <pc:spChg chg="del">
          <ac:chgData name="Harleen Kaur" userId="S::id65ns02@ubalt.edu::9f7fc1d6-ab67-473f-ba46-e98f6ce2049b" providerId="AD" clId="Web-{24A82F63-0F5D-6B59-5808-5CE2E621E3E7}" dt="2021-07-01T20:41:47.642" v="1174"/>
          <ac:spMkLst>
            <pc:docMk/>
            <pc:sldMk cId="456765016" sldId="414"/>
            <ac:spMk id="3" creationId="{15165398-105B-4E95-8FD6-8EB33837AA5E}"/>
          </ac:spMkLst>
        </pc:spChg>
      </pc:sldChg>
      <pc:sldChg chg="new del">
        <pc:chgData name="Harleen Kaur" userId="S::id65ns02@ubalt.edu::9f7fc1d6-ab67-473f-ba46-e98f6ce2049b" providerId="AD" clId="Web-{24A82F63-0F5D-6B59-5808-5CE2E621E3E7}" dt="2021-07-01T20:41:33.142" v="1145"/>
        <pc:sldMkLst>
          <pc:docMk/>
          <pc:sldMk cId="2655385271" sldId="414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3:48.020" v="2050" actId="14100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24A82F63-0F5D-6B59-5808-5CE2E621E3E7}" dt="2021-07-01T20:42:06.721" v="1178" actId="20577"/>
          <ac:spMkLst>
            <pc:docMk/>
            <pc:sldMk cId="66371764" sldId="415"/>
            <ac:spMk id="2" creationId="{E16E691F-46E9-43F0-9F43-D14B59CEDBFA}"/>
          </ac:spMkLst>
        </pc:spChg>
        <pc:spChg chg="mod">
          <ac:chgData name="Harleen Kaur" userId="S::id65ns02@ubalt.edu::9f7fc1d6-ab67-473f-ba46-e98f6ce2049b" providerId="AD" clId="Web-{24A82F63-0F5D-6B59-5808-5CE2E621E3E7}" dt="2021-07-01T20:44:39.334" v="1217" actId="20577"/>
          <ac:spMkLst>
            <pc:docMk/>
            <pc:sldMk cId="66371764" sldId="415"/>
            <ac:spMk id="3" creationId="{442F78C3-9EA5-4F0A-AD82-FF537618FBC3}"/>
          </ac:spMkLst>
        </pc:spChg>
        <pc:spChg chg="add mod">
          <ac:chgData name="Harleen Kaur" userId="S::id65ns02@ubalt.edu::9f7fc1d6-ab67-473f-ba46-e98f6ce2049b" providerId="AD" clId="Web-{24A82F63-0F5D-6B59-5808-5CE2E621E3E7}" dt="2021-07-01T21:23:48.020" v="2050" actId="14100"/>
          <ac:spMkLst>
            <pc:docMk/>
            <pc:sldMk cId="66371764" sldId="415"/>
            <ac:spMk id="6" creationId="{1B459BA8-D1CC-4E00-ADC3-B2E24C156C4D}"/>
          </ac:spMkLst>
        </pc:spChg>
        <pc:picChg chg="add mod">
          <ac:chgData name="Harleen Kaur" userId="S::id65ns02@ubalt.edu::9f7fc1d6-ab67-473f-ba46-e98f6ce2049b" providerId="AD" clId="Web-{24A82F63-0F5D-6B59-5808-5CE2E621E3E7}" dt="2021-07-01T20:44:00.505" v="1205" actId="14100"/>
          <ac:picMkLst>
            <pc:docMk/>
            <pc:sldMk cId="66371764" sldId="415"/>
            <ac:picMk id="4" creationId="{CF45322E-EEB3-41A9-98BF-E53E892EBD2C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24:16.770" v="2056" actId="14100"/>
        <pc:sldMkLst>
          <pc:docMk/>
          <pc:sldMk cId="1684471298" sldId="416"/>
        </pc:sldMkLst>
        <pc:spChg chg="mod">
          <ac:chgData name="Harleen Kaur" userId="S::id65ns02@ubalt.edu::9f7fc1d6-ab67-473f-ba46-e98f6ce2049b" providerId="AD" clId="Web-{24A82F63-0F5D-6B59-5808-5CE2E621E3E7}" dt="2021-07-01T20:44:58.663" v="1221" actId="20577"/>
          <ac:spMkLst>
            <pc:docMk/>
            <pc:sldMk cId="1684471298" sldId="416"/>
            <ac:spMk id="2" creationId="{68AA2939-4C42-4F36-8CBC-58A9FA745782}"/>
          </ac:spMkLst>
        </pc:spChg>
        <pc:spChg chg="mod">
          <ac:chgData name="Harleen Kaur" userId="S::id65ns02@ubalt.edu::9f7fc1d6-ab67-473f-ba46-e98f6ce2049b" providerId="AD" clId="Web-{24A82F63-0F5D-6B59-5808-5CE2E621E3E7}" dt="2021-07-01T20:46:00.211" v="1267" actId="14100"/>
          <ac:spMkLst>
            <pc:docMk/>
            <pc:sldMk cId="1684471298" sldId="416"/>
            <ac:spMk id="3" creationId="{82517B14-81F6-4ABD-8D0D-2D7B218974E5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03.207" v="2053" actId="14100"/>
          <ac:spMkLst>
            <pc:docMk/>
            <pc:sldMk cId="1684471298" sldId="416"/>
            <ac:spMk id="6" creationId="{31CB8866-0198-44C1-8D72-E36052592C59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16.770" v="2056" actId="14100"/>
          <ac:spMkLst>
            <pc:docMk/>
            <pc:sldMk cId="1684471298" sldId="416"/>
            <ac:spMk id="8" creationId="{147C56F8-24F3-4517-82C9-8ED83C34CB65}"/>
          </ac:spMkLst>
        </pc:spChg>
        <pc:picChg chg="add mod">
          <ac:chgData name="Harleen Kaur" userId="S::id65ns02@ubalt.edu::9f7fc1d6-ab67-473f-ba46-e98f6ce2049b" providerId="AD" clId="Web-{24A82F63-0F5D-6B59-5808-5CE2E621E3E7}" dt="2021-07-01T20:46:47.853" v="1271" actId="1076"/>
          <ac:picMkLst>
            <pc:docMk/>
            <pc:sldMk cId="1684471298" sldId="416"/>
            <ac:picMk id="4" creationId="{FFC396D7-2861-4D93-8C06-0B4F39D52BCB}"/>
          </ac:picMkLst>
        </pc:picChg>
      </pc:sldChg>
      <pc:sldChg chg="addSp modSp new">
        <pc:chgData name="Harleen Kaur" userId="S::id65ns02@ubalt.edu::9f7fc1d6-ab67-473f-ba46-e98f6ce2049b" providerId="AD" clId="Web-{24A82F63-0F5D-6B59-5808-5CE2E621E3E7}" dt="2021-07-01T21:25:11.865" v="2066" actId="14100"/>
        <pc:sldMkLst>
          <pc:docMk/>
          <pc:sldMk cId="179776723" sldId="417"/>
        </pc:sldMkLst>
        <pc:spChg chg="mod">
          <ac:chgData name="Harleen Kaur" userId="S::id65ns02@ubalt.edu::9f7fc1d6-ab67-473f-ba46-e98f6ce2049b" providerId="AD" clId="Web-{24A82F63-0F5D-6B59-5808-5CE2E621E3E7}" dt="2021-07-01T20:46:58.354" v="1273" actId="20577"/>
          <ac:spMkLst>
            <pc:docMk/>
            <pc:sldMk cId="179776723" sldId="417"/>
            <ac:spMk id="2" creationId="{84451426-0088-469F-8F61-C71584921934}"/>
          </ac:spMkLst>
        </pc:spChg>
        <pc:spChg chg="mod">
          <ac:chgData name="Harleen Kaur" userId="S::id65ns02@ubalt.edu::9f7fc1d6-ab67-473f-ba46-e98f6ce2049b" providerId="AD" clId="Web-{24A82F63-0F5D-6B59-5808-5CE2E621E3E7}" dt="2021-07-01T20:49:02.497" v="1310" actId="20577"/>
          <ac:spMkLst>
            <pc:docMk/>
            <pc:sldMk cId="179776723" sldId="417"/>
            <ac:spMk id="3" creationId="{A3DE30C7-F75C-4B2A-9F4A-487B60E1D30A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39.474" v="2059" actId="14100"/>
          <ac:spMkLst>
            <pc:docMk/>
            <pc:sldMk cId="179776723" sldId="417"/>
            <ac:spMk id="8" creationId="{A70D899F-3B04-4961-84CE-5CF65ACDD682}"/>
          </ac:spMkLst>
        </pc:spChg>
        <pc:spChg chg="add mod">
          <ac:chgData name="Harleen Kaur" userId="S::id65ns02@ubalt.edu::9f7fc1d6-ab67-473f-ba46-e98f6ce2049b" providerId="AD" clId="Web-{24A82F63-0F5D-6B59-5808-5CE2E621E3E7}" dt="2021-07-01T21:24:57.256" v="2062" actId="14100"/>
          <ac:spMkLst>
            <pc:docMk/>
            <pc:sldMk cId="179776723" sldId="417"/>
            <ac:spMk id="10" creationId="{E73F8AE5-04CA-44A6-8A64-CEBE2D9F69FB}"/>
          </ac:spMkLst>
        </pc:spChg>
        <pc:spChg chg="add mod">
          <ac:chgData name="Harleen Kaur" userId="S::id65ns02@ubalt.edu::9f7fc1d6-ab67-473f-ba46-e98f6ce2049b" providerId="AD" clId="Web-{24A82F63-0F5D-6B59-5808-5CE2E621E3E7}" dt="2021-07-01T21:25:11.865" v="2066" actId="14100"/>
          <ac:spMkLst>
            <pc:docMk/>
            <pc:sldMk cId="179776723" sldId="417"/>
            <ac:spMk id="12" creationId="{B1DE43F3-CBC3-4F7E-8FD4-2FB35539EBCA}"/>
          </ac:spMkLst>
        </pc:spChg>
        <pc:picChg chg="add mod">
          <ac:chgData name="Harleen Kaur" userId="S::id65ns02@ubalt.edu::9f7fc1d6-ab67-473f-ba46-e98f6ce2049b" providerId="AD" clId="Web-{24A82F63-0F5D-6B59-5808-5CE2E621E3E7}" dt="2021-07-01T20:47:42.683" v="1291" actId="1076"/>
          <ac:picMkLst>
            <pc:docMk/>
            <pc:sldMk cId="179776723" sldId="417"/>
            <ac:picMk id="5" creationId="{CC80B863-5E64-4E7A-B78D-91A58F7DE626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49:11.013" v="1313" actId="14100"/>
          <ac:picMkLst>
            <pc:docMk/>
            <pc:sldMk cId="179776723" sldId="417"/>
            <ac:picMk id="6" creationId="{178390FE-E324-4EA9-AFEF-2CCF8C1465D0}"/>
          </ac:picMkLst>
        </pc:picChg>
      </pc:sldChg>
      <pc:sldChg chg="addSp delSp modSp new">
        <pc:chgData name="Harleen Kaur" userId="S::id65ns02@ubalt.edu::9f7fc1d6-ab67-473f-ba46-e98f6ce2049b" providerId="AD" clId="Web-{24A82F63-0F5D-6B59-5808-5CE2E621E3E7}" dt="2021-07-01T20:51:34.064" v="1352" actId="14100"/>
        <pc:sldMkLst>
          <pc:docMk/>
          <pc:sldMk cId="3958321751" sldId="418"/>
        </pc:sldMkLst>
        <pc:spChg chg="mod">
          <ac:chgData name="Harleen Kaur" userId="S::id65ns02@ubalt.edu::9f7fc1d6-ab67-473f-ba46-e98f6ce2049b" providerId="AD" clId="Web-{24A82F63-0F5D-6B59-5808-5CE2E621E3E7}" dt="2021-07-01T20:49:21.842" v="1315" actId="20577"/>
          <ac:spMkLst>
            <pc:docMk/>
            <pc:sldMk cId="3958321751" sldId="418"/>
            <ac:spMk id="2" creationId="{E2D004EA-2B81-44AE-BD14-9E73C02E20B5}"/>
          </ac:spMkLst>
        </pc:spChg>
        <pc:spChg chg="mod">
          <ac:chgData name="Harleen Kaur" userId="S::id65ns02@ubalt.edu::9f7fc1d6-ab67-473f-ba46-e98f6ce2049b" providerId="AD" clId="Web-{24A82F63-0F5D-6B59-5808-5CE2E621E3E7}" dt="2021-07-01T20:49:45.170" v="1347" actId="14100"/>
          <ac:spMkLst>
            <pc:docMk/>
            <pc:sldMk cId="3958321751" sldId="418"/>
            <ac:spMk id="3" creationId="{F905EB98-A57B-4D92-A917-DE7C94F4C38F}"/>
          </ac:spMkLst>
        </pc:spChg>
        <pc:picChg chg="add del mod">
          <ac:chgData name="Harleen Kaur" userId="S::id65ns02@ubalt.edu::9f7fc1d6-ab67-473f-ba46-e98f6ce2049b" providerId="AD" clId="Web-{24A82F63-0F5D-6B59-5808-5CE2E621E3E7}" dt="2021-07-01T20:51:07.672" v="1349"/>
          <ac:picMkLst>
            <pc:docMk/>
            <pc:sldMk cId="3958321751" sldId="418"/>
            <ac:picMk id="4" creationId="{11015B1A-E5A5-490D-9E52-47147D5EECD0}"/>
          </ac:picMkLst>
        </pc:picChg>
        <pc:picChg chg="add mod">
          <ac:chgData name="Harleen Kaur" userId="S::id65ns02@ubalt.edu::9f7fc1d6-ab67-473f-ba46-e98f6ce2049b" providerId="AD" clId="Web-{24A82F63-0F5D-6B59-5808-5CE2E621E3E7}" dt="2021-07-01T20:51:34.064" v="1352" actId="14100"/>
          <ac:picMkLst>
            <pc:docMk/>
            <pc:sldMk cId="3958321751" sldId="418"/>
            <ac:picMk id="5" creationId="{A4825A2F-52CD-4500-A142-3200C14CC1DB}"/>
          </ac:picMkLst>
        </pc:picChg>
      </pc:sldChg>
      <pc:sldChg chg="modSp new">
        <pc:chgData name="Harleen Kaur" userId="S::id65ns02@ubalt.edu::9f7fc1d6-ab67-473f-ba46-e98f6ce2049b" providerId="AD" clId="Web-{24A82F63-0F5D-6B59-5808-5CE2E621E3E7}" dt="2021-07-01T20:54:50.616" v="1468" actId="20577"/>
        <pc:sldMkLst>
          <pc:docMk/>
          <pc:sldMk cId="2101678053" sldId="419"/>
        </pc:sldMkLst>
        <pc:spChg chg="mod">
          <ac:chgData name="Harleen Kaur" userId="S::id65ns02@ubalt.edu::9f7fc1d6-ab67-473f-ba46-e98f6ce2049b" providerId="AD" clId="Web-{24A82F63-0F5D-6B59-5808-5CE2E621E3E7}" dt="2021-07-01T20:52:46.909" v="1357" actId="20577"/>
          <ac:spMkLst>
            <pc:docMk/>
            <pc:sldMk cId="2101678053" sldId="419"/>
            <ac:spMk id="2" creationId="{84000066-6926-4DD8-8135-1E69113985F7}"/>
          </ac:spMkLst>
        </pc:spChg>
        <pc:spChg chg="mod">
          <ac:chgData name="Harleen Kaur" userId="S::id65ns02@ubalt.edu::9f7fc1d6-ab67-473f-ba46-e98f6ce2049b" providerId="AD" clId="Web-{24A82F63-0F5D-6B59-5808-5CE2E621E3E7}" dt="2021-07-01T20:54:50.616" v="1468" actId="20577"/>
          <ac:spMkLst>
            <pc:docMk/>
            <pc:sldMk cId="2101678053" sldId="419"/>
            <ac:spMk id="3" creationId="{2695EB98-0A19-4149-8307-99C85D4F3582}"/>
          </ac:spMkLst>
        </pc:spChg>
      </pc:sldChg>
      <pc:sldChg chg="addSp modSp new">
        <pc:chgData name="Harleen Kaur" userId="S::id65ns02@ubalt.edu::9f7fc1d6-ab67-473f-ba46-e98f6ce2049b" providerId="AD" clId="Web-{24A82F63-0F5D-6B59-5808-5CE2E621E3E7}" dt="2021-07-01T20:59:23.716" v="1551" actId="14100"/>
        <pc:sldMkLst>
          <pc:docMk/>
          <pc:sldMk cId="3115273674" sldId="420"/>
        </pc:sldMkLst>
        <pc:spChg chg="mod">
          <ac:chgData name="Harleen Kaur" userId="S::id65ns02@ubalt.edu::9f7fc1d6-ab67-473f-ba46-e98f6ce2049b" providerId="AD" clId="Web-{24A82F63-0F5D-6B59-5808-5CE2E621E3E7}" dt="2021-07-01T20:57:54.855" v="1484" actId="20577"/>
          <ac:spMkLst>
            <pc:docMk/>
            <pc:sldMk cId="3115273674" sldId="420"/>
            <ac:spMk id="2" creationId="{4067BC8A-194A-4DE7-9054-5CEFF2B34974}"/>
          </ac:spMkLst>
        </pc:spChg>
        <pc:spChg chg="mod">
          <ac:chgData name="Harleen Kaur" userId="S::id65ns02@ubalt.edu::9f7fc1d6-ab67-473f-ba46-e98f6ce2049b" providerId="AD" clId="Web-{24A82F63-0F5D-6B59-5808-5CE2E621E3E7}" dt="2021-07-01T20:59:23.716" v="1551" actId="14100"/>
          <ac:spMkLst>
            <pc:docMk/>
            <pc:sldMk cId="3115273674" sldId="420"/>
            <ac:spMk id="3" creationId="{44DB5198-3268-4FE1-87C4-AF1A9080CC99}"/>
          </ac:spMkLst>
        </pc:spChg>
        <pc:picChg chg="add mod">
          <ac:chgData name="Harleen Kaur" userId="S::id65ns02@ubalt.edu::9f7fc1d6-ab67-473f-ba46-e98f6ce2049b" providerId="AD" clId="Web-{24A82F63-0F5D-6B59-5808-5CE2E621E3E7}" dt="2021-07-01T20:58:39.559" v="1499" actId="1076"/>
          <ac:picMkLst>
            <pc:docMk/>
            <pc:sldMk cId="3115273674" sldId="420"/>
            <ac:picMk id="4" creationId="{2FDDEE66-92FD-4FEF-96E2-D573E1F9B28E}"/>
          </ac:picMkLst>
        </pc:picChg>
      </pc:sldChg>
    </pc:docChg>
  </pc:docChgLst>
  <pc:docChgLst>
    <pc:chgData name="Harleen Kaur" userId="S::id65ns02@ubalt.edu::9f7fc1d6-ab67-473f-ba46-e98f6ce2049b" providerId="AD" clId="Web-{0E384766-FE7D-9EA4-3BD2-FE904007267E}"/>
    <pc:docChg chg="addSld modSld">
      <pc:chgData name="Harleen Kaur" userId="S::id65ns02@ubalt.edu::9f7fc1d6-ab67-473f-ba46-e98f6ce2049b" providerId="AD" clId="Web-{0E384766-FE7D-9EA4-3BD2-FE904007267E}" dt="2021-07-10T20:21:34.634" v="260" actId="20577"/>
      <pc:docMkLst>
        <pc:docMk/>
      </pc:docMkLst>
      <pc:sldChg chg="addSp modSp new">
        <pc:chgData name="Harleen Kaur" userId="S::id65ns02@ubalt.edu::9f7fc1d6-ab67-473f-ba46-e98f6ce2049b" providerId="AD" clId="Web-{0E384766-FE7D-9EA4-3BD2-FE904007267E}" dt="2021-07-10T20:15:55.483" v="127"/>
        <pc:sldMkLst>
          <pc:docMk/>
          <pc:sldMk cId="473647882" sldId="430"/>
        </pc:sldMkLst>
        <pc:spChg chg="mod">
          <ac:chgData name="Harleen Kaur" userId="S::id65ns02@ubalt.edu::9f7fc1d6-ab67-473f-ba46-e98f6ce2049b" providerId="AD" clId="Web-{0E384766-FE7D-9EA4-3BD2-FE904007267E}" dt="2021-07-10T20:06:21.849" v="3" actId="20577"/>
          <ac:spMkLst>
            <pc:docMk/>
            <pc:sldMk cId="473647882" sldId="430"/>
            <ac:spMk id="2" creationId="{5F6B053C-93CB-4A52-8514-DC046115E30F}"/>
          </ac:spMkLst>
        </pc:spChg>
        <pc:spChg chg="mod">
          <ac:chgData name="Harleen Kaur" userId="S::id65ns02@ubalt.edu::9f7fc1d6-ab67-473f-ba46-e98f6ce2049b" providerId="AD" clId="Web-{0E384766-FE7D-9EA4-3BD2-FE904007267E}" dt="2021-07-10T20:15:53.858" v="126" actId="20577"/>
          <ac:spMkLst>
            <pc:docMk/>
            <pc:sldMk cId="473647882" sldId="430"/>
            <ac:spMk id="3" creationId="{D267E90B-4410-464A-9F6D-B5EEF0E19669}"/>
          </ac:spMkLst>
        </pc:spChg>
        <pc:spChg chg="add">
          <ac:chgData name="Harleen Kaur" userId="S::id65ns02@ubalt.edu::9f7fc1d6-ab67-473f-ba46-e98f6ce2049b" providerId="AD" clId="Web-{0E384766-FE7D-9EA4-3BD2-FE904007267E}" dt="2021-07-10T20:15:55.483" v="127"/>
          <ac:spMkLst>
            <pc:docMk/>
            <pc:sldMk cId="473647882" sldId="430"/>
            <ac:spMk id="4" creationId="{B65EA84C-14CC-4C78-A44F-469C70FDBBD5}"/>
          </ac:spMkLst>
        </pc:spChg>
      </pc:sldChg>
      <pc:sldChg chg="modSp new">
        <pc:chgData name="Harleen Kaur" userId="S::id65ns02@ubalt.edu::9f7fc1d6-ab67-473f-ba46-e98f6ce2049b" providerId="AD" clId="Web-{0E384766-FE7D-9EA4-3BD2-FE904007267E}" dt="2021-07-10T20:18:54.425" v="189" actId="20577"/>
        <pc:sldMkLst>
          <pc:docMk/>
          <pc:sldMk cId="768160874" sldId="431"/>
        </pc:sldMkLst>
        <pc:spChg chg="mod">
          <ac:chgData name="Harleen Kaur" userId="S::id65ns02@ubalt.edu::9f7fc1d6-ab67-473f-ba46-e98f6ce2049b" providerId="AD" clId="Web-{0E384766-FE7D-9EA4-3BD2-FE904007267E}" dt="2021-07-10T20:17:16.642" v="130" actId="20577"/>
          <ac:spMkLst>
            <pc:docMk/>
            <pc:sldMk cId="768160874" sldId="431"/>
            <ac:spMk id="2" creationId="{6495AB3E-0EFD-41FD-A896-A1EC3E1EA7FD}"/>
          </ac:spMkLst>
        </pc:spChg>
        <pc:spChg chg="mod">
          <ac:chgData name="Harleen Kaur" userId="S::id65ns02@ubalt.edu::9f7fc1d6-ab67-473f-ba46-e98f6ce2049b" providerId="AD" clId="Web-{0E384766-FE7D-9EA4-3BD2-FE904007267E}" dt="2021-07-10T20:18:54.425" v="189" actId="20577"/>
          <ac:spMkLst>
            <pc:docMk/>
            <pc:sldMk cId="768160874" sldId="431"/>
            <ac:spMk id="3" creationId="{2C234056-5487-48CA-940E-CA9537BC979B}"/>
          </ac:spMkLst>
        </pc:spChg>
      </pc:sldChg>
      <pc:sldChg chg="modSp new">
        <pc:chgData name="Harleen Kaur" userId="S::id65ns02@ubalt.edu::9f7fc1d6-ab67-473f-ba46-e98f6ce2049b" providerId="AD" clId="Web-{0E384766-FE7D-9EA4-3BD2-FE904007267E}" dt="2021-07-10T20:21:34.634" v="260" actId="20577"/>
        <pc:sldMkLst>
          <pc:docMk/>
          <pc:sldMk cId="3284775497" sldId="432"/>
        </pc:sldMkLst>
        <pc:spChg chg="mod">
          <ac:chgData name="Harleen Kaur" userId="S::id65ns02@ubalt.edu::9f7fc1d6-ab67-473f-ba46-e98f6ce2049b" providerId="AD" clId="Web-{0E384766-FE7D-9EA4-3BD2-FE904007267E}" dt="2021-07-10T20:20:09.708" v="192" actId="20577"/>
          <ac:spMkLst>
            <pc:docMk/>
            <pc:sldMk cId="3284775497" sldId="432"/>
            <ac:spMk id="2" creationId="{5BEF8C9A-C952-4543-A300-CA81CF5D3EBF}"/>
          </ac:spMkLst>
        </pc:spChg>
        <pc:spChg chg="mod">
          <ac:chgData name="Harleen Kaur" userId="S::id65ns02@ubalt.edu::9f7fc1d6-ab67-473f-ba46-e98f6ce2049b" providerId="AD" clId="Web-{0E384766-FE7D-9EA4-3BD2-FE904007267E}" dt="2021-07-10T20:21:34.634" v="260" actId="20577"/>
          <ac:spMkLst>
            <pc:docMk/>
            <pc:sldMk cId="3284775497" sldId="432"/>
            <ac:spMk id="3" creationId="{18D657A0-9034-4FCA-A510-61C52EF840AE}"/>
          </ac:spMkLst>
        </pc:spChg>
      </pc:sldChg>
    </pc:docChg>
  </pc:docChgLst>
  <pc:docChgLst>
    <pc:chgData name="Harleen Kaur" userId="S::id65ns02@ubalt.edu::9f7fc1d6-ab67-473f-ba46-e98f6ce2049b" providerId="AD" clId="Web-{27D33FF7-E8F2-E86E-129C-3EDA19566DC0}"/>
    <pc:docChg chg="modSld">
      <pc:chgData name="Harleen Kaur" userId="S::id65ns02@ubalt.edu::9f7fc1d6-ab67-473f-ba46-e98f6ce2049b" providerId="AD" clId="Web-{27D33FF7-E8F2-E86E-129C-3EDA19566DC0}" dt="2021-07-12T01:47:32.447" v="46"/>
      <pc:docMkLst>
        <pc:docMk/>
      </pc:docMkLst>
      <pc:sldChg chg="addSp modSp">
        <pc:chgData name="Harleen Kaur" userId="S::id65ns02@ubalt.edu::9f7fc1d6-ab67-473f-ba46-e98f6ce2049b" providerId="AD" clId="Web-{27D33FF7-E8F2-E86E-129C-3EDA19566DC0}" dt="2021-07-12T01:47:32.447" v="46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27D33FF7-E8F2-E86E-129C-3EDA19566DC0}" dt="2021-07-12T01:47:22.540" v="45" actId="20577"/>
          <ac:spMkLst>
            <pc:docMk/>
            <pc:sldMk cId="701159285" sldId="366"/>
            <ac:spMk id="3" creationId="{209807A6-B14A-4DCC-B519-5E68F6748EA7}"/>
          </ac:spMkLst>
        </pc:spChg>
        <pc:cxnChg chg="add">
          <ac:chgData name="Harleen Kaur" userId="S::id65ns02@ubalt.edu::9f7fc1d6-ab67-473f-ba46-e98f6ce2049b" providerId="AD" clId="Web-{27D33FF7-E8F2-E86E-129C-3EDA19566DC0}" dt="2021-07-12T01:47:32.447" v="46"/>
          <ac:cxnSpMkLst>
            <pc:docMk/>
            <pc:sldMk cId="701159285" sldId="366"/>
            <ac:cxnSpMk id="7" creationId="{40BB1AB9-945D-43BA-9A91-89CFE9257F00}"/>
          </ac:cxnSpMkLst>
        </pc:cxn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Harleen Kaur" userId="S::id65ns02@ubalt.edu::9f7fc1d6-ab67-473f-ba46-e98f6ce2049b" providerId="AD" clId="Web-{162D092C-A6C8-574F-CF50-9633D2D9FFEB}"/>
    <pc:docChg chg="modSld">
      <pc:chgData name="Harleen Kaur" userId="S::id65ns02@ubalt.edu::9f7fc1d6-ab67-473f-ba46-e98f6ce2049b" providerId="AD" clId="Web-{162D092C-A6C8-574F-CF50-9633D2D9FFEB}" dt="2021-07-06T19:55:46.953" v="408" actId="1076"/>
      <pc:docMkLst>
        <pc:docMk/>
      </pc:docMkLst>
      <pc:sldChg chg="modNotes">
        <pc:chgData name="Harleen Kaur" userId="S::id65ns02@ubalt.edu::9f7fc1d6-ab67-473f-ba46-e98f6ce2049b" providerId="AD" clId="Web-{162D092C-A6C8-574F-CF50-9633D2D9FFEB}" dt="2021-07-06T19:40:48.469" v="107"/>
        <pc:sldMkLst>
          <pc:docMk/>
          <pc:sldMk cId="1936378801" sldId="370"/>
        </pc:sldMkLst>
      </pc:sldChg>
      <pc:sldChg chg="modNotes">
        <pc:chgData name="Harleen Kaur" userId="S::id65ns02@ubalt.edu::9f7fc1d6-ab67-473f-ba46-e98f6ce2049b" providerId="AD" clId="Web-{162D092C-A6C8-574F-CF50-9633D2D9FFEB}" dt="2021-07-06T19:41:32.268" v="135"/>
        <pc:sldMkLst>
          <pc:docMk/>
          <pc:sldMk cId="1486128054" sldId="371"/>
        </pc:sldMkLst>
      </pc:sldChg>
      <pc:sldChg chg="modNotes">
        <pc:chgData name="Harleen Kaur" userId="S::id65ns02@ubalt.edu::9f7fc1d6-ab67-473f-ba46-e98f6ce2049b" providerId="AD" clId="Web-{162D092C-A6C8-574F-CF50-9633D2D9FFEB}" dt="2021-07-06T19:41:47.003" v="141"/>
        <pc:sldMkLst>
          <pc:docMk/>
          <pc:sldMk cId="4290566257" sldId="384"/>
        </pc:sldMkLst>
      </pc:sldChg>
      <pc:sldChg chg="modSp">
        <pc:chgData name="Harleen Kaur" userId="S::id65ns02@ubalt.edu::9f7fc1d6-ab67-473f-ba46-e98f6ce2049b" providerId="AD" clId="Web-{162D092C-A6C8-574F-CF50-9633D2D9FFEB}" dt="2021-07-06T19:54:02.575" v="372" actId="14100"/>
        <pc:sldMkLst>
          <pc:docMk/>
          <pc:sldMk cId="1424450382" sldId="398"/>
        </pc:sldMkLst>
        <pc:spChg chg="mod">
          <ac:chgData name="Harleen Kaur" userId="S::id65ns02@ubalt.edu::9f7fc1d6-ab67-473f-ba46-e98f6ce2049b" providerId="AD" clId="Web-{162D092C-A6C8-574F-CF50-9633D2D9FFEB}" dt="2021-07-06T19:54:02.575" v="372" actId="14100"/>
          <ac:spMkLst>
            <pc:docMk/>
            <pc:sldMk cId="1424450382" sldId="398"/>
            <ac:spMk id="3" creationId="{42368728-812C-4F46-B3C4-4C318436EF36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55:46.953" v="408" actId="1076"/>
        <pc:sldMkLst>
          <pc:docMk/>
          <pc:sldMk cId="4282274648" sldId="399"/>
        </pc:sldMkLst>
        <pc:spChg chg="add mod">
          <ac:chgData name="Harleen Kaur" userId="S::id65ns02@ubalt.edu::9f7fc1d6-ab67-473f-ba46-e98f6ce2049b" providerId="AD" clId="Web-{162D092C-A6C8-574F-CF50-9633D2D9FFEB}" dt="2021-07-06T19:54:55.686" v="379" actId="14100"/>
          <ac:spMkLst>
            <pc:docMk/>
            <pc:sldMk cId="4282274648" sldId="399"/>
            <ac:spMk id="8" creationId="{DD42FAD7-32C1-4A58-A2B8-D4869735A87D}"/>
          </ac:spMkLst>
        </pc:spChg>
        <pc:spChg chg="add mod">
          <ac:chgData name="Harleen Kaur" userId="S::id65ns02@ubalt.edu::9f7fc1d6-ab67-473f-ba46-e98f6ce2049b" providerId="AD" clId="Web-{162D092C-A6C8-574F-CF50-9633D2D9FFEB}" dt="2021-07-06T19:55:46.953" v="408" actId="1076"/>
          <ac:spMkLst>
            <pc:docMk/>
            <pc:sldMk cId="4282274648" sldId="399"/>
            <ac:spMk id="9" creationId="{EF8D1111-1CF7-418C-AAA8-7DEFC1E54571}"/>
          </ac:spMkLst>
        </pc:spChg>
      </pc:sldChg>
      <pc:sldChg chg="modNotes">
        <pc:chgData name="Harleen Kaur" userId="S::id65ns02@ubalt.edu::9f7fc1d6-ab67-473f-ba46-e98f6ce2049b" providerId="AD" clId="Web-{162D092C-A6C8-574F-CF50-9633D2D9FFEB}" dt="2021-07-06T19:38:46.309" v="39"/>
        <pc:sldMkLst>
          <pc:docMk/>
          <pc:sldMk cId="522478385" sldId="412"/>
        </pc:sldMkLst>
      </pc:sldChg>
      <pc:sldChg chg="modNotes">
        <pc:chgData name="Harleen Kaur" userId="S::id65ns02@ubalt.edu::9f7fc1d6-ab67-473f-ba46-e98f6ce2049b" providerId="AD" clId="Web-{162D092C-A6C8-574F-CF50-9633D2D9FFEB}" dt="2021-07-06T19:42:12.082" v="156"/>
        <pc:sldMkLst>
          <pc:docMk/>
          <pc:sldMk cId="66371764" sldId="415"/>
        </pc:sldMkLst>
      </pc:sldChg>
      <pc:sldChg chg="modNotes">
        <pc:chgData name="Harleen Kaur" userId="S::id65ns02@ubalt.edu::9f7fc1d6-ab67-473f-ba46-e98f6ce2049b" providerId="AD" clId="Web-{162D092C-A6C8-574F-CF50-9633D2D9FFEB}" dt="2021-07-06T19:42:51.161" v="177"/>
        <pc:sldMkLst>
          <pc:docMk/>
          <pc:sldMk cId="1684471298" sldId="416"/>
        </pc:sldMkLst>
      </pc:sldChg>
      <pc:sldChg chg="modNotes">
        <pc:chgData name="Harleen Kaur" userId="S::id65ns02@ubalt.edu::9f7fc1d6-ab67-473f-ba46-e98f6ce2049b" providerId="AD" clId="Web-{162D092C-A6C8-574F-CF50-9633D2D9FFEB}" dt="2021-07-06T19:43:24.693" v="209"/>
        <pc:sldMkLst>
          <pc:docMk/>
          <pc:sldMk cId="179776723" sldId="417"/>
        </pc:sldMkLst>
      </pc:sldChg>
      <pc:sldChg chg="modSp">
        <pc:chgData name="Harleen Kaur" userId="S::id65ns02@ubalt.edu::9f7fc1d6-ab67-473f-ba46-e98f6ce2049b" providerId="AD" clId="Web-{162D092C-A6C8-574F-CF50-9633D2D9FFEB}" dt="2021-07-06T19:43:47.007" v="214" actId="20577"/>
        <pc:sldMkLst>
          <pc:docMk/>
          <pc:sldMk cId="2101678053" sldId="419"/>
        </pc:sldMkLst>
        <pc:spChg chg="mod">
          <ac:chgData name="Harleen Kaur" userId="S::id65ns02@ubalt.edu::9f7fc1d6-ab67-473f-ba46-e98f6ce2049b" providerId="AD" clId="Web-{162D092C-A6C8-574F-CF50-9633D2D9FFEB}" dt="2021-07-06T19:43:47.007" v="214" actId="20577"/>
          <ac:spMkLst>
            <pc:docMk/>
            <pc:sldMk cId="2101678053" sldId="419"/>
            <ac:spMk id="3" creationId="{2695EB98-0A19-4149-8307-99C85D4F3582}"/>
          </ac:spMkLst>
        </pc:spChg>
      </pc:sldChg>
      <pc:sldChg chg="modSp">
        <pc:chgData name="Harleen Kaur" userId="S::id65ns02@ubalt.edu::9f7fc1d6-ab67-473f-ba46-e98f6ce2049b" providerId="AD" clId="Web-{162D092C-A6C8-574F-CF50-9633D2D9FFEB}" dt="2021-07-06T19:44:08.789" v="216" actId="20577"/>
        <pc:sldMkLst>
          <pc:docMk/>
          <pc:sldMk cId="3115273674" sldId="420"/>
        </pc:sldMkLst>
        <pc:spChg chg="mod">
          <ac:chgData name="Harleen Kaur" userId="S::id65ns02@ubalt.edu::9f7fc1d6-ab67-473f-ba46-e98f6ce2049b" providerId="AD" clId="Web-{162D092C-A6C8-574F-CF50-9633D2D9FFEB}" dt="2021-07-06T19:44:08.789" v="216" actId="20577"/>
          <ac:spMkLst>
            <pc:docMk/>
            <pc:sldMk cId="3115273674" sldId="420"/>
            <ac:spMk id="3" creationId="{44DB5198-3268-4FE1-87C4-AF1A9080CC99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45:17.791" v="242"/>
        <pc:sldMkLst>
          <pc:docMk/>
          <pc:sldMk cId="2087098632" sldId="423"/>
        </pc:sldMkLst>
        <pc:spChg chg="add mod">
          <ac:chgData name="Harleen Kaur" userId="S::id65ns02@ubalt.edu::9f7fc1d6-ab67-473f-ba46-e98f6ce2049b" providerId="AD" clId="Web-{162D092C-A6C8-574F-CF50-9633D2D9FFEB}" dt="2021-07-06T19:45:00.916" v="224" actId="14100"/>
          <ac:spMkLst>
            <pc:docMk/>
            <pc:sldMk cId="2087098632" sldId="423"/>
            <ac:spMk id="5" creationId="{57A6D753-9B94-4981-8F1A-12A7B420CE07}"/>
          </ac:spMkLst>
        </pc:spChg>
      </pc:sldChg>
      <pc:sldChg chg="addSp modSp">
        <pc:chgData name="Harleen Kaur" userId="S::id65ns02@ubalt.edu::9f7fc1d6-ab67-473f-ba46-e98f6ce2049b" providerId="AD" clId="Web-{162D092C-A6C8-574F-CF50-9633D2D9FFEB}" dt="2021-07-06T19:45:50.198" v="249" actId="14100"/>
        <pc:sldMkLst>
          <pc:docMk/>
          <pc:sldMk cId="3730165327" sldId="424"/>
        </pc:sldMkLst>
        <pc:spChg chg="add mod">
          <ac:chgData name="Harleen Kaur" userId="S::id65ns02@ubalt.edu::9f7fc1d6-ab67-473f-ba46-e98f6ce2049b" providerId="AD" clId="Web-{162D092C-A6C8-574F-CF50-9633D2D9FFEB}" dt="2021-07-06T19:45:50.198" v="249" actId="14100"/>
          <ac:spMkLst>
            <pc:docMk/>
            <pc:sldMk cId="3730165327" sldId="424"/>
            <ac:spMk id="4" creationId="{1D0F812C-21D6-469E-BD09-149994E196D5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47:51.531" v="298" actId="14100"/>
        <pc:sldMkLst>
          <pc:docMk/>
          <pc:sldMk cId="3406999115" sldId="425"/>
        </pc:sldMkLst>
        <pc:spChg chg="add mod">
          <ac:chgData name="Harleen Kaur" userId="S::id65ns02@ubalt.edu::9f7fc1d6-ab67-473f-ba46-e98f6ce2049b" providerId="AD" clId="Web-{162D092C-A6C8-574F-CF50-9633D2D9FFEB}" dt="2021-07-06T19:46:29.059" v="256" actId="14100"/>
          <ac:spMkLst>
            <pc:docMk/>
            <pc:sldMk cId="3406999115" sldId="425"/>
            <ac:spMk id="4" creationId="{ACB9D513-7F8D-4F5F-B6FD-D00C20309DDE}"/>
          </ac:spMkLst>
        </pc:spChg>
        <pc:spChg chg="add mod">
          <ac:chgData name="Harleen Kaur" userId="S::id65ns02@ubalt.edu::9f7fc1d6-ab67-473f-ba46-e98f6ce2049b" providerId="AD" clId="Web-{162D092C-A6C8-574F-CF50-9633D2D9FFEB}" dt="2021-07-06T19:47:28.921" v="295" actId="1076"/>
          <ac:spMkLst>
            <pc:docMk/>
            <pc:sldMk cId="3406999115" sldId="425"/>
            <ac:spMk id="7" creationId="{629FB88F-B220-4CD3-B251-DE6E40E17503}"/>
          </ac:spMkLst>
        </pc:spChg>
        <pc:spChg chg="add mod">
          <ac:chgData name="Harleen Kaur" userId="S::id65ns02@ubalt.edu::9f7fc1d6-ab67-473f-ba46-e98f6ce2049b" providerId="AD" clId="Web-{162D092C-A6C8-574F-CF50-9633D2D9FFEB}" dt="2021-07-06T19:47:51.531" v="298" actId="14100"/>
          <ac:spMkLst>
            <pc:docMk/>
            <pc:sldMk cId="3406999115" sldId="425"/>
            <ac:spMk id="9" creationId="{9610B078-19FC-42A8-88A5-7FB2AF357B63}"/>
          </ac:spMkLst>
        </pc:spChg>
      </pc:sldChg>
      <pc:sldChg chg="addSp modSp">
        <pc:chgData name="Harleen Kaur" userId="S::id65ns02@ubalt.edu::9f7fc1d6-ab67-473f-ba46-e98f6ce2049b" providerId="AD" clId="Web-{162D092C-A6C8-574F-CF50-9633D2D9FFEB}" dt="2021-07-06T19:49:11.393" v="312" actId="14100"/>
        <pc:sldMkLst>
          <pc:docMk/>
          <pc:sldMk cId="587346624" sldId="427"/>
        </pc:sldMkLst>
        <pc:spChg chg="add mod">
          <ac:chgData name="Harleen Kaur" userId="S::id65ns02@ubalt.edu::9f7fc1d6-ab67-473f-ba46-e98f6ce2049b" providerId="AD" clId="Web-{162D092C-A6C8-574F-CF50-9633D2D9FFEB}" dt="2021-07-06T19:48:40.157" v="304" actId="1076"/>
          <ac:spMkLst>
            <pc:docMk/>
            <pc:sldMk cId="587346624" sldId="427"/>
            <ac:spMk id="4" creationId="{E36E8445-6EF1-4755-A3D3-532967603F08}"/>
          </ac:spMkLst>
        </pc:spChg>
        <pc:spChg chg="add mod">
          <ac:chgData name="Harleen Kaur" userId="S::id65ns02@ubalt.edu::9f7fc1d6-ab67-473f-ba46-e98f6ce2049b" providerId="AD" clId="Web-{162D092C-A6C8-574F-CF50-9633D2D9FFEB}" dt="2021-07-06T19:48:57.127" v="307" actId="14100"/>
          <ac:spMkLst>
            <pc:docMk/>
            <pc:sldMk cId="587346624" sldId="427"/>
            <ac:spMk id="6" creationId="{5D511268-27AE-4CE9-A0E7-927BF8D7C849}"/>
          </ac:spMkLst>
        </pc:spChg>
        <pc:spChg chg="add mod">
          <ac:chgData name="Harleen Kaur" userId="S::id65ns02@ubalt.edu::9f7fc1d6-ab67-473f-ba46-e98f6ce2049b" providerId="AD" clId="Web-{162D092C-A6C8-574F-CF50-9633D2D9FFEB}" dt="2021-07-06T19:49:11.393" v="312" actId="14100"/>
          <ac:spMkLst>
            <pc:docMk/>
            <pc:sldMk cId="587346624" sldId="427"/>
            <ac:spMk id="7" creationId="{85032F3D-0396-4561-8854-302CDCBE4569}"/>
          </ac:spMkLst>
        </pc:spChg>
      </pc:sldChg>
      <pc:sldChg chg="modSp">
        <pc:chgData name="Harleen Kaur" userId="S::id65ns02@ubalt.edu::9f7fc1d6-ab67-473f-ba46-e98f6ce2049b" providerId="AD" clId="Web-{162D092C-A6C8-574F-CF50-9633D2D9FFEB}" dt="2021-07-06T19:49:43.738" v="327" actId="20577"/>
        <pc:sldMkLst>
          <pc:docMk/>
          <pc:sldMk cId="3670501619" sldId="428"/>
        </pc:sldMkLst>
        <pc:spChg chg="mod">
          <ac:chgData name="Harleen Kaur" userId="S::id65ns02@ubalt.edu::9f7fc1d6-ab67-473f-ba46-e98f6ce2049b" providerId="AD" clId="Web-{162D092C-A6C8-574F-CF50-9633D2D9FFEB}" dt="2021-07-06T19:49:43.738" v="327" actId="20577"/>
          <ac:spMkLst>
            <pc:docMk/>
            <pc:sldMk cId="3670501619" sldId="428"/>
            <ac:spMk id="3" creationId="{DE2A13C7-FF04-40B2-A481-9B5513BEE6C2}"/>
          </ac:spMkLst>
        </pc:spChg>
      </pc:sldChg>
      <pc:sldChg chg="addSp modSp modNotes">
        <pc:chgData name="Harleen Kaur" userId="S::id65ns02@ubalt.edu::9f7fc1d6-ab67-473f-ba46-e98f6ce2049b" providerId="AD" clId="Web-{162D092C-A6C8-574F-CF50-9633D2D9FFEB}" dt="2021-07-06T19:51:19.741" v="366"/>
        <pc:sldMkLst>
          <pc:docMk/>
          <pc:sldMk cId="1760768871" sldId="429"/>
        </pc:sldMkLst>
        <pc:spChg chg="add mod">
          <ac:chgData name="Harleen Kaur" userId="S::id65ns02@ubalt.edu::9f7fc1d6-ab67-473f-ba46-e98f6ce2049b" providerId="AD" clId="Web-{162D092C-A6C8-574F-CF50-9633D2D9FFEB}" dt="2021-07-06T19:50:46.787" v="334" actId="14100"/>
          <ac:spMkLst>
            <pc:docMk/>
            <pc:sldMk cId="1760768871" sldId="429"/>
            <ac:spMk id="4" creationId="{ACE4F556-124C-4728-97A7-FFD13C348A02}"/>
          </ac:spMkLst>
        </pc:spChg>
      </pc:sldChg>
    </pc:docChg>
  </pc:docChgLst>
  <pc:docChgLst>
    <pc:chgData name="Harleen Kaur" userId="S::id65ns02@ubalt.edu::9f7fc1d6-ab67-473f-ba46-e98f6ce2049b" providerId="AD" clId="Web-{BC93CD25-5AA3-FEFE-3232-765FB547F96E}"/>
    <pc:docChg chg="addSld modSld">
      <pc:chgData name="Harleen Kaur" userId="S::id65ns02@ubalt.edu::9f7fc1d6-ab67-473f-ba46-e98f6ce2049b" providerId="AD" clId="Web-{BC93CD25-5AA3-FEFE-3232-765FB547F96E}" dt="2021-06-20T17:50:19.069" v="622" actId="20577"/>
      <pc:docMkLst>
        <pc:docMk/>
      </pc:docMkLst>
      <pc:sldChg chg="modSp">
        <pc:chgData name="Harleen Kaur" userId="S::id65ns02@ubalt.edu::9f7fc1d6-ab67-473f-ba46-e98f6ce2049b" providerId="AD" clId="Web-{BC93CD25-5AA3-FEFE-3232-765FB547F96E}" dt="2021-06-20T16:58:31.750" v="233" actId="20577"/>
        <pc:sldMkLst>
          <pc:docMk/>
          <pc:sldMk cId="1420588628" sldId="367"/>
        </pc:sldMkLst>
        <pc:spChg chg="mod">
          <ac:chgData name="Harleen Kaur" userId="S::id65ns02@ubalt.edu::9f7fc1d6-ab67-473f-ba46-e98f6ce2049b" providerId="AD" clId="Web-{BC93CD25-5AA3-FEFE-3232-765FB547F96E}" dt="2021-06-20T16:58:31.750" v="233" actId="20577"/>
          <ac:spMkLst>
            <pc:docMk/>
            <pc:sldMk cId="1420588628" sldId="367"/>
            <ac:spMk id="2" creationId="{D234987C-B330-457E-9223-444FA1AF8672}"/>
          </ac:spMkLst>
        </pc:spChg>
      </pc:sldChg>
      <pc:sldChg chg="modSp">
        <pc:chgData name="Harleen Kaur" userId="S::id65ns02@ubalt.edu::9f7fc1d6-ab67-473f-ba46-e98f6ce2049b" providerId="AD" clId="Web-{BC93CD25-5AA3-FEFE-3232-765FB547F96E}" dt="2021-06-20T16:58:21.859" v="231" actId="20577"/>
        <pc:sldMkLst>
          <pc:docMk/>
          <pc:sldMk cId="3051962303" sldId="382"/>
        </pc:sldMkLst>
        <pc:spChg chg="mod">
          <ac:chgData name="Harleen Kaur" userId="S::id65ns02@ubalt.edu::9f7fc1d6-ab67-473f-ba46-e98f6ce2049b" providerId="AD" clId="Web-{BC93CD25-5AA3-FEFE-3232-765FB547F96E}" dt="2021-06-20T16:58:21.859" v="231" actId="20577"/>
          <ac:spMkLst>
            <pc:docMk/>
            <pc:sldMk cId="3051962303" sldId="382"/>
            <ac:spMk id="2" creationId="{47140276-C899-4D83-9028-953366290952}"/>
          </ac:spMkLst>
        </pc:spChg>
      </pc:sldChg>
      <pc:sldChg chg="addSp delSp modSp">
        <pc:chgData name="Harleen Kaur" userId="S::id65ns02@ubalt.edu::9f7fc1d6-ab67-473f-ba46-e98f6ce2049b" providerId="AD" clId="Web-{BC93CD25-5AA3-FEFE-3232-765FB547F96E}" dt="2021-06-20T16:27:30.215" v="52" actId="1076"/>
        <pc:sldMkLst>
          <pc:docMk/>
          <pc:sldMk cId="2193591673" sldId="385"/>
        </pc:sldMkLst>
        <pc:spChg chg="mod">
          <ac:chgData name="Harleen Kaur" userId="S::id65ns02@ubalt.edu::9f7fc1d6-ab67-473f-ba46-e98f6ce2049b" providerId="AD" clId="Web-{BC93CD25-5AA3-FEFE-3232-765FB547F96E}" dt="2021-06-20T16:21:51.745" v="6" actId="20577"/>
          <ac:spMkLst>
            <pc:docMk/>
            <pc:sldMk cId="2193591673" sldId="385"/>
            <ac:spMk id="2" creationId="{7BAABDCD-2D64-4EC7-B5C8-401BE6269BC6}"/>
          </ac:spMkLst>
        </pc:spChg>
        <pc:spChg chg="add del">
          <ac:chgData name="Harleen Kaur" userId="S::id65ns02@ubalt.edu::9f7fc1d6-ab67-473f-ba46-e98f6ce2049b" providerId="AD" clId="Web-{BC93CD25-5AA3-FEFE-3232-765FB547F96E}" dt="2021-06-20T16:22:45.716" v="9"/>
          <ac:spMkLst>
            <pc:docMk/>
            <pc:sldMk cId="2193591673" sldId="385"/>
            <ac:spMk id="3" creationId="{84974AE8-E781-482E-A5C5-EBA530F5CF6E}"/>
          </ac:spMkLst>
        </pc:spChg>
        <pc:spChg chg="add mod">
          <ac:chgData name="Harleen Kaur" userId="S::id65ns02@ubalt.edu::9f7fc1d6-ab67-473f-ba46-e98f6ce2049b" providerId="AD" clId="Web-{BC93CD25-5AA3-FEFE-3232-765FB547F96E}" dt="2021-06-20T16:22:49.435" v="11" actId="20577"/>
          <ac:spMkLst>
            <pc:docMk/>
            <pc:sldMk cId="2193591673" sldId="385"/>
            <ac:spMk id="5" creationId="{52BB4A33-61B3-4129-A505-0E62AE0E4461}"/>
          </ac:spMkLst>
        </pc:spChg>
        <pc:spChg chg="add mod">
          <ac:chgData name="Harleen Kaur" userId="S::id65ns02@ubalt.edu::9f7fc1d6-ab67-473f-ba46-e98f6ce2049b" providerId="AD" clId="Web-{BC93CD25-5AA3-FEFE-3232-765FB547F96E}" dt="2021-06-20T16:27:30.215" v="52" actId="1076"/>
          <ac:spMkLst>
            <pc:docMk/>
            <pc:sldMk cId="2193591673" sldId="385"/>
            <ac:spMk id="8" creationId="{348DF5AC-35FD-41C2-9773-8A33AF53DBDD}"/>
          </ac:spMkLst>
        </pc:spChg>
        <pc:spChg chg="add mod">
          <ac:chgData name="Harleen Kaur" userId="S::id65ns02@ubalt.edu::9f7fc1d6-ab67-473f-ba46-e98f6ce2049b" providerId="AD" clId="Web-{BC93CD25-5AA3-FEFE-3232-765FB547F96E}" dt="2021-06-20T16:27:08.199" v="46" actId="20577"/>
          <ac:spMkLst>
            <pc:docMk/>
            <pc:sldMk cId="2193591673" sldId="385"/>
            <ac:spMk id="9" creationId="{35A660E1-CAE5-4F6E-9D48-0AB1D2081AB6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22:38.997" v="8"/>
          <ac:picMkLst>
            <pc:docMk/>
            <pc:sldMk cId="2193591673" sldId="385"/>
            <ac:picMk id="4" creationId="{CCBC0FE4-2E9E-44D9-B767-9DEC688867AE}"/>
          </ac:picMkLst>
        </pc:picChg>
        <pc:picChg chg="add del mod">
          <ac:chgData name="Harleen Kaur" userId="S::id65ns02@ubalt.edu::9f7fc1d6-ab67-473f-ba46-e98f6ce2049b" providerId="AD" clId="Web-{BC93CD25-5AA3-FEFE-3232-765FB547F96E}" dt="2021-06-20T16:23:08.843" v="15"/>
          <ac:picMkLst>
            <pc:docMk/>
            <pc:sldMk cId="2193591673" sldId="385"/>
            <ac:picMk id="6" creationId="{790FD1B7-30A8-49CE-ABDA-200B8BE0EAB7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27:23.996" v="51" actId="1076"/>
          <ac:picMkLst>
            <pc:docMk/>
            <pc:sldMk cId="2193591673" sldId="385"/>
            <ac:picMk id="7" creationId="{A7E897E9-08A6-42C3-848E-BA29B38E56BD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27:20.121" v="50" actId="1076"/>
          <ac:picMkLst>
            <pc:docMk/>
            <pc:sldMk cId="2193591673" sldId="385"/>
            <ac:picMk id="11" creationId="{2744EFC6-9A6E-4A90-A20C-48586C1C9F13}"/>
          </ac:picMkLst>
        </pc:picChg>
      </pc:sldChg>
      <pc:sldChg chg="addSp delSp modSp mod setBg">
        <pc:chgData name="Harleen Kaur" userId="S::id65ns02@ubalt.edu::9f7fc1d6-ab67-473f-ba46-e98f6ce2049b" providerId="AD" clId="Web-{BC93CD25-5AA3-FEFE-3232-765FB547F96E}" dt="2021-06-20T16:29:33.378" v="79" actId="1076"/>
        <pc:sldMkLst>
          <pc:docMk/>
          <pc:sldMk cId="269575062" sldId="386"/>
        </pc:sldMkLst>
        <pc:spChg chg="mo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2" creationId="{B9025A4F-64D2-4071-B110-8EF0FC0F4CEA}"/>
          </ac:spMkLst>
        </pc:spChg>
        <pc:spChg chg="del">
          <ac:chgData name="Harleen Kaur" userId="S::id65ns02@ubalt.edu::9f7fc1d6-ab67-473f-ba46-e98f6ce2049b" providerId="AD" clId="Web-{BC93CD25-5AA3-FEFE-3232-765FB547F96E}" dt="2021-06-20T16:26:16.962" v="35"/>
          <ac:spMkLst>
            <pc:docMk/>
            <pc:sldMk cId="269575062" sldId="386"/>
            <ac:spMk id="3" creationId="{20B5DD3B-7675-4F25-A330-DB1803753D43}"/>
          </ac:spMkLst>
        </pc:spChg>
        <pc:spChg chg="add mod or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4" creationId="{A6308FCD-91CA-4157-88DC-BD77764C47FE}"/>
          </ac:spMkLst>
        </pc:spChg>
        <pc:spChg chg="add mo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7" creationId="{D84AA91A-9971-4F20-B2B2-ECDF5127F1A1}"/>
          </ac:spMkLst>
        </pc:spChg>
        <pc:spChg chg="add">
          <ac:chgData name="Harleen Kaur" userId="S::id65ns02@ubalt.edu::9f7fc1d6-ab67-473f-ba46-e98f6ce2049b" providerId="AD" clId="Web-{BC93CD25-5AA3-FEFE-3232-765FB547F96E}" dt="2021-06-20T16:29:22.237" v="78"/>
          <ac:spMkLst>
            <pc:docMk/>
            <pc:sldMk cId="269575062" sldId="386"/>
            <ac:spMk id="12" creationId="{73DE2CFE-42F2-48F0-8706-5264E012B10C}"/>
          </ac:spMkLst>
        </pc:spChg>
        <pc:picChg chg="add del mod">
          <ac:chgData name="Harleen Kaur" userId="S::id65ns02@ubalt.edu::9f7fc1d6-ab67-473f-ba46-e98f6ce2049b" providerId="AD" clId="Web-{BC93CD25-5AA3-FEFE-3232-765FB547F96E}" dt="2021-06-20T16:27:38.653" v="53"/>
          <ac:picMkLst>
            <pc:docMk/>
            <pc:sldMk cId="269575062" sldId="386"/>
            <ac:picMk id="5" creationId="{50335974-4A2B-4512-AAF8-639E24E96C2A}"/>
          </ac:picMkLst>
        </pc:picChg>
        <pc:picChg chg="add mod ord">
          <ac:chgData name="Harleen Kaur" userId="S::id65ns02@ubalt.edu::9f7fc1d6-ab67-473f-ba46-e98f6ce2049b" providerId="AD" clId="Web-{BC93CD25-5AA3-FEFE-3232-765FB547F96E}" dt="2021-06-20T16:29:33.378" v="79" actId="1076"/>
          <ac:picMkLst>
            <pc:docMk/>
            <pc:sldMk cId="269575062" sldId="386"/>
            <ac:picMk id="6" creationId="{002D7C49-CD5E-4C9C-A231-F810D77F721A}"/>
          </ac:picMkLst>
        </pc:picChg>
      </pc:sldChg>
      <pc:sldChg chg="addSp delSp modSp mod setBg">
        <pc:chgData name="Harleen Kaur" userId="S::id65ns02@ubalt.edu::9f7fc1d6-ab67-473f-ba46-e98f6ce2049b" providerId="AD" clId="Web-{BC93CD25-5AA3-FEFE-3232-765FB547F96E}" dt="2021-06-20T16:39:38.005" v="132" actId="20577"/>
        <pc:sldMkLst>
          <pc:docMk/>
          <pc:sldMk cId="3323627169" sldId="387"/>
        </pc:sldMkLst>
        <pc:spChg chg="mod">
          <ac:chgData name="Harleen Kaur" userId="S::id65ns02@ubalt.edu::9f7fc1d6-ab67-473f-ba46-e98f6ce2049b" providerId="AD" clId="Web-{BC93CD25-5AA3-FEFE-3232-765FB547F96E}" dt="2021-06-20T16:39:38.005" v="132" actId="20577"/>
          <ac:spMkLst>
            <pc:docMk/>
            <pc:sldMk cId="3323627169" sldId="387"/>
            <ac:spMk id="2" creationId="{728BAF6A-B887-420C-8E63-D1295BED1DAC}"/>
          </ac:spMkLst>
        </pc:spChg>
        <pc:spChg chg="del">
          <ac:chgData name="Harleen Kaur" userId="S::id65ns02@ubalt.edu::9f7fc1d6-ab67-473f-ba46-e98f6ce2049b" providerId="AD" clId="Web-{BC93CD25-5AA3-FEFE-3232-765FB547F96E}" dt="2021-06-20T16:32:50.935" v="80"/>
          <ac:spMkLst>
            <pc:docMk/>
            <pc:sldMk cId="3323627169" sldId="387"/>
            <ac:spMk id="3" creationId="{0A55064F-84A8-46C7-9166-667BBF97A328}"/>
          </ac:spMkLst>
        </pc:spChg>
        <pc:spChg chg="add mod">
          <ac:chgData name="Harleen Kaur" userId="S::id65ns02@ubalt.edu::9f7fc1d6-ab67-473f-ba46-e98f6ce2049b" providerId="AD" clId="Web-{BC93CD25-5AA3-FEFE-3232-765FB547F96E}" dt="2021-06-20T16:34:09.627" v="108" actId="20577"/>
          <ac:spMkLst>
            <pc:docMk/>
            <pc:sldMk cId="3323627169" sldId="387"/>
            <ac:spMk id="8" creationId="{D39B0CB6-9FB7-4A99-B0EB-2ABC232D0A1D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1" creationId="{B082622D-AAF3-4897-8629-FC918530DD86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3" creationId="{A7457DD9-5A45-400A-AB4B-4B4EDECA25F1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5" creationId="{441CF7D6-A660-431A-B0BB-140A0D5556B6}"/>
          </ac:spMkLst>
        </pc:spChg>
        <pc:spChg chg="add">
          <ac:chgData name="Harleen Kaur" userId="S::id65ns02@ubalt.edu::9f7fc1d6-ab67-473f-ba46-e98f6ce2049b" providerId="AD" clId="Web-{BC93CD25-5AA3-FEFE-3232-765FB547F96E}" dt="2021-06-20T16:32:59.842" v="84"/>
          <ac:spMkLst>
            <pc:docMk/>
            <pc:sldMk cId="3323627169" sldId="387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6:32:59.842" v="84"/>
          <ac:picMkLst>
            <pc:docMk/>
            <pc:sldMk cId="3323627169" sldId="387"/>
            <ac:picMk id="4" creationId="{28447FFC-F4CB-45AD-9005-4E5EDAD49AFA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6:39:30.786" v="127" actId="20577"/>
        <pc:sldMkLst>
          <pc:docMk/>
          <pc:sldMk cId="709942697" sldId="388"/>
        </pc:sldMkLst>
        <pc:spChg chg="mod">
          <ac:chgData name="Harleen Kaur" userId="S::id65ns02@ubalt.edu::9f7fc1d6-ab67-473f-ba46-e98f6ce2049b" providerId="AD" clId="Web-{BC93CD25-5AA3-FEFE-3232-765FB547F96E}" dt="2021-06-20T16:39:30.786" v="127" actId="20577"/>
          <ac:spMkLst>
            <pc:docMk/>
            <pc:sldMk cId="709942697" sldId="388"/>
            <ac:spMk id="2" creationId="{CFD202E8-98B8-4F94-AAF2-96DFE738D4E5}"/>
          </ac:spMkLst>
        </pc:spChg>
        <pc:spChg chg="add del">
          <ac:chgData name="Harleen Kaur" userId="S::id65ns02@ubalt.edu::9f7fc1d6-ab67-473f-ba46-e98f6ce2049b" providerId="AD" clId="Web-{BC93CD25-5AA3-FEFE-3232-765FB547F96E}" dt="2021-06-20T16:38:45.502" v="115"/>
          <ac:spMkLst>
            <pc:docMk/>
            <pc:sldMk cId="709942697" sldId="388"/>
            <ac:spMk id="3" creationId="{532AAD00-F3FD-4781-A8C3-B93C1A17D39B}"/>
          </ac:spMkLst>
        </pc:spChg>
        <pc:spChg chg="add mod">
          <ac:chgData name="Harleen Kaur" userId="S::id65ns02@ubalt.edu::9f7fc1d6-ab67-473f-ba46-e98f6ce2049b" providerId="AD" clId="Web-{BC93CD25-5AA3-FEFE-3232-765FB547F96E}" dt="2021-06-20T16:39:09.378" v="121" actId="20577"/>
          <ac:spMkLst>
            <pc:docMk/>
            <pc:sldMk cId="709942697" sldId="388"/>
            <ac:spMk id="5" creationId="{386FC1C9-3E39-47B4-9BC1-E67618CE4635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38:41.611" v="114"/>
          <ac:picMkLst>
            <pc:docMk/>
            <pc:sldMk cId="709942697" sldId="388"/>
            <ac:picMk id="4" creationId="{51F0F669-A65F-4758-9F32-1F58931E4B46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39:16.504" v="124" actId="14100"/>
          <ac:picMkLst>
            <pc:docMk/>
            <pc:sldMk cId="709942697" sldId="388"/>
            <ac:picMk id="6" creationId="{C1D4F03B-6EFA-4FC5-9687-ED2D0EF006B9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6:45:20.853" v="166" actId="14100"/>
        <pc:sldMkLst>
          <pc:docMk/>
          <pc:sldMk cId="4047841888" sldId="389"/>
        </pc:sldMkLst>
        <pc:spChg chg="mod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2" creationId="{0451793E-D6FB-4847-8284-73ED53BC2A7F}"/>
          </ac:spMkLst>
        </pc:spChg>
        <pc:spChg chg="del">
          <ac:chgData name="Harleen Kaur" userId="S::id65ns02@ubalt.edu::9f7fc1d6-ab67-473f-ba46-e98f6ce2049b" providerId="AD" clId="Web-{BC93CD25-5AA3-FEFE-3232-765FB547F96E}" dt="2021-06-20T16:43:29.847" v="152"/>
          <ac:spMkLst>
            <pc:docMk/>
            <pc:sldMk cId="4047841888" sldId="389"/>
            <ac:spMk id="3" creationId="{83F855CF-E324-410E-9AB2-DA922C2C9269}"/>
          </ac:spMkLst>
        </pc:spChg>
        <pc:spChg chg="add mod">
          <ac:chgData name="Harleen Kaur" userId="S::id65ns02@ubalt.edu::9f7fc1d6-ab67-473f-ba46-e98f6ce2049b" providerId="AD" clId="Web-{BC93CD25-5AA3-FEFE-3232-765FB547F96E}" dt="2021-06-20T16:45:20.853" v="166" actId="14100"/>
          <ac:spMkLst>
            <pc:docMk/>
            <pc:sldMk cId="4047841888" sldId="389"/>
            <ac:spMk id="5" creationId="{49DD1574-AFFC-4638-8C55-FDE2F54AAB8D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8" creationId="{1DE26534-B116-4E75-A4D4-5D4E4C7A1FC0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1" creationId="{B082622D-AAF3-4897-8629-FC918530DD86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3" creationId="{A7457DD9-5A45-400A-AB4B-4B4EDECA25F1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5" creationId="{441CF7D6-A660-431A-B0BB-140A0D5556B6}"/>
          </ac:spMkLst>
        </pc:spChg>
        <pc:spChg chg="add del">
          <ac:chgData name="Harleen Kaur" userId="S::id65ns02@ubalt.edu::9f7fc1d6-ab67-473f-ba46-e98f6ce2049b" providerId="AD" clId="Web-{BC93CD25-5AA3-FEFE-3232-765FB547F96E}" dt="2021-06-20T16:43:44.504" v="155"/>
          <ac:spMkLst>
            <pc:docMk/>
            <pc:sldMk cId="4047841888" sldId="389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6:43:44.504" v="155"/>
          <ac:picMkLst>
            <pc:docMk/>
            <pc:sldMk cId="4047841888" sldId="389"/>
            <ac:picMk id="4" creationId="{D68C79B6-73CC-4EF7-ADFA-D22EF62D104F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6:46:00.152" v="178" actId="14100"/>
        <pc:sldMkLst>
          <pc:docMk/>
          <pc:sldMk cId="2556203705" sldId="390"/>
        </pc:sldMkLst>
        <pc:spChg chg="mod">
          <ac:chgData name="Harleen Kaur" userId="S::id65ns02@ubalt.edu::9f7fc1d6-ab67-473f-ba46-e98f6ce2049b" providerId="AD" clId="Web-{BC93CD25-5AA3-FEFE-3232-765FB547F96E}" dt="2021-06-20T16:45:37.322" v="170" actId="20577"/>
          <ac:spMkLst>
            <pc:docMk/>
            <pc:sldMk cId="2556203705" sldId="390"/>
            <ac:spMk id="2" creationId="{634879F3-9EDC-46B0-B3C3-B3EEAB2409E0}"/>
          </ac:spMkLst>
        </pc:spChg>
        <pc:spChg chg="add del">
          <ac:chgData name="Harleen Kaur" userId="S::id65ns02@ubalt.edu::9f7fc1d6-ab67-473f-ba46-e98f6ce2049b" providerId="AD" clId="Web-{BC93CD25-5AA3-FEFE-3232-765FB547F96E}" dt="2021-06-20T16:45:47.057" v="173"/>
          <ac:spMkLst>
            <pc:docMk/>
            <pc:sldMk cId="2556203705" sldId="390"/>
            <ac:spMk id="3" creationId="{35C20BF1-743C-498B-A797-18A197B4B3E2}"/>
          </ac:spMkLst>
        </pc:spChg>
        <pc:spChg chg="add mod">
          <ac:chgData name="Harleen Kaur" userId="S::id65ns02@ubalt.edu::9f7fc1d6-ab67-473f-ba46-e98f6ce2049b" providerId="AD" clId="Web-{BC93CD25-5AA3-FEFE-3232-765FB547F96E}" dt="2021-06-20T16:45:50.854" v="175" actId="20577"/>
          <ac:spMkLst>
            <pc:docMk/>
            <pc:sldMk cId="2556203705" sldId="390"/>
            <ac:spMk id="5" creationId="{4DAB3544-842A-44C8-B49F-7A59AF0F3967}"/>
          </ac:spMkLst>
        </pc:spChg>
        <pc:picChg chg="add del mod ord">
          <ac:chgData name="Harleen Kaur" userId="S::id65ns02@ubalt.edu::9f7fc1d6-ab67-473f-ba46-e98f6ce2049b" providerId="AD" clId="Web-{BC93CD25-5AA3-FEFE-3232-765FB547F96E}" dt="2021-06-20T16:45:41.229" v="172"/>
          <ac:picMkLst>
            <pc:docMk/>
            <pc:sldMk cId="2556203705" sldId="390"/>
            <ac:picMk id="4" creationId="{8E75D2FE-E794-4CD0-B00E-50E93ADB3791}"/>
          </ac:picMkLst>
        </pc:picChg>
        <pc:picChg chg="add mod">
          <ac:chgData name="Harleen Kaur" userId="S::id65ns02@ubalt.edu::9f7fc1d6-ab67-473f-ba46-e98f6ce2049b" providerId="AD" clId="Web-{BC93CD25-5AA3-FEFE-3232-765FB547F96E}" dt="2021-06-20T16:46:00.152" v="178" actId="14100"/>
          <ac:picMkLst>
            <pc:docMk/>
            <pc:sldMk cId="2556203705" sldId="390"/>
            <ac:picMk id="6" creationId="{7F9B75F0-B5E4-4085-88B2-2A582105E4AC}"/>
          </ac:picMkLst>
        </pc:picChg>
      </pc:sldChg>
      <pc:sldChg chg="modSp new">
        <pc:chgData name="Harleen Kaur" userId="S::id65ns02@ubalt.edu::9f7fc1d6-ab67-473f-ba46-e98f6ce2049b" providerId="AD" clId="Web-{BC93CD25-5AA3-FEFE-3232-765FB547F96E}" dt="2021-06-20T16:49:16.326" v="229" actId="20577"/>
        <pc:sldMkLst>
          <pc:docMk/>
          <pc:sldMk cId="2885670956" sldId="391"/>
        </pc:sldMkLst>
        <pc:spChg chg="mod">
          <ac:chgData name="Harleen Kaur" userId="S::id65ns02@ubalt.edu::9f7fc1d6-ab67-473f-ba46-e98f6ce2049b" providerId="AD" clId="Web-{BC93CD25-5AA3-FEFE-3232-765FB547F96E}" dt="2021-06-20T16:47:12.360" v="182" actId="20577"/>
          <ac:spMkLst>
            <pc:docMk/>
            <pc:sldMk cId="2885670956" sldId="391"/>
            <ac:spMk id="2" creationId="{D2130707-68F0-4179-87A0-85E66173F380}"/>
          </ac:spMkLst>
        </pc:spChg>
        <pc:spChg chg="mod">
          <ac:chgData name="Harleen Kaur" userId="S::id65ns02@ubalt.edu::9f7fc1d6-ab67-473f-ba46-e98f6ce2049b" providerId="AD" clId="Web-{BC93CD25-5AA3-FEFE-3232-765FB547F96E}" dt="2021-06-20T16:49:16.326" v="229" actId="20577"/>
          <ac:spMkLst>
            <pc:docMk/>
            <pc:sldMk cId="2885670956" sldId="391"/>
            <ac:spMk id="3" creationId="{1413535C-7F3C-4AED-A1F8-FDF7C5822B56}"/>
          </ac:spMkLst>
        </pc:spChg>
      </pc:sldChg>
      <pc:sldChg chg="addSp delSp modSp new mod setBg">
        <pc:chgData name="Harleen Kaur" userId="S::id65ns02@ubalt.edu::9f7fc1d6-ab67-473f-ba46-e98f6ce2049b" providerId="AD" clId="Web-{BC93CD25-5AA3-FEFE-3232-765FB547F96E}" dt="2021-06-20T17:12:59.658" v="370" actId="20577"/>
        <pc:sldMkLst>
          <pc:docMk/>
          <pc:sldMk cId="4236523951" sldId="392"/>
        </pc:sldMkLst>
        <pc:spChg chg="mod">
          <ac:chgData name="Harleen Kaur" userId="S::id65ns02@ubalt.edu::9f7fc1d6-ab67-473f-ba46-e98f6ce2049b" providerId="AD" clId="Web-{BC93CD25-5AA3-FEFE-3232-765FB547F96E}" dt="2021-06-20T16:58:53.970" v="242" actId="20577"/>
          <ac:spMkLst>
            <pc:docMk/>
            <pc:sldMk cId="4236523951" sldId="392"/>
            <ac:spMk id="2" creationId="{8DCC30D6-6927-489E-8332-E947BBE4EC42}"/>
          </ac:spMkLst>
        </pc:spChg>
        <pc:spChg chg="add del">
          <ac:chgData name="Harleen Kaur" userId="S::id65ns02@ubalt.edu::9f7fc1d6-ab67-473f-ba46-e98f6ce2049b" providerId="AD" clId="Web-{BC93CD25-5AA3-FEFE-3232-765FB547F96E}" dt="2021-06-20T16:59:03.533" v="243"/>
          <ac:spMkLst>
            <pc:docMk/>
            <pc:sldMk cId="4236523951" sldId="392"/>
            <ac:spMk id="3" creationId="{8D1138D8-5BEE-4099-8DAD-65301C6701E1}"/>
          </ac:spMkLst>
        </pc:spChg>
        <pc:spChg chg="add mod">
          <ac:chgData name="Harleen Kaur" userId="S::id65ns02@ubalt.edu::9f7fc1d6-ab67-473f-ba46-e98f6ce2049b" providerId="AD" clId="Web-{BC93CD25-5AA3-FEFE-3232-765FB547F96E}" dt="2021-06-20T17:12:59.658" v="370" actId="20577"/>
          <ac:spMkLst>
            <pc:docMk/>
            <pc:sldMk cId="4236523951" sldId="392"/>
            <ac:spMk id="4" creationId="{54692A75-CF69-48EB-B342-5D2AA13B8B87}"/>
          </ac:spMkLst>
        </pc:spChg>
        <pc:spChg chg="add mod">
          <ac:chgData name="Harleen Kaur" userId="S::id65ns02@ubalt.edu::9f7fc1d6-ab67-473f-ba46-e98f6ce2049b" providerId="AD" clId="Web-{BC93CD25-5AA3-FEFE-3232-765FB547F96E}" dt="2021-06-20T16:59:29.113" v="251" actId="20577"/>
          <ac:spMkLst>
            <pc:docMk/>
            <pc:sldMk cId="4236523951" sldId="392"/>
            <ac:spMk id="5" creationId="{1CE3827A-1B23-4839-BE63-3525FFB5FD9E}"/>
          </ac:spMkLst>
        </pc:spChg>
        <pc:spChg chg="add del mod">
          <ac:chgData name="Harleen Kaur" userId="S::id65ns02@ubalt.edu::9f7fc1d6-ab67-473f-ba46-e98f6ce2049b" providerId="AD" clId="Web-{BC93CD25-5AA3-FEFE-3232-765FB547F96E}" dt="2021-06-20T17:00:27.819" v="267"/>
          <ac:spMkLst>
            <pc:docMk/>
            <pc:sldMk cId="4236523951" sldId="392"/>
            <ac:spMk id="7" creationId="{BD999215-AD1D-4750-8C8E-2DB67831839F}"/>
          </ac:spMkLst>
        </pc:spChg>
        <pc:spChg chg="add del">
          <ac:chgData name="Harleen Kaur" userId="S::id65ns02@ubalt.edu::9f7fc1d6-ab67-473f-ba46-e98f6ce2049b" providerId="AD" clId="Web-{BC93CD25-5AA3-FEFE-3232-765FB547F96E}" dt="2021-06-20T16:58:49.111" v="239"/>
          <ac:spMkLst>
            <pc:docMk/>
            <pc:sldMk cId="4236523951" sldId="392"/>
            <ac:spMk id="8" creationId="{943CAA20-3569-4189-9E48-239A229A86CA}"/>
          </ac:spMkLst>
        </pc:spChg>
        <pc:spChg chg="add del">
          <ac:chgData name="Harleen Kaur" userId="S::id65ns02@ubalt.edu::9f7fc1d6-ab67-473f-ba46-e98f6ce2049b" providerId="AD" clId="Web-{BC93CD25-5AA3-FEFE-3232-765FB547F96E}" dt="2021-06-20T16:58:49.111" v="239"/>
          <ac:spMkLst>
            <pc:docMk/>
            <pc:sldMk cId="4236523951" sldId="392"/>
            <ac:spMk id="10" creationId="{DA542B6D-E775-4832-91DC-2D20F857813A}"/>
          </ac:spMkLst>
        </pc:spChg>
        <pc:picChg chg="add mod">
          <ac:chgData name="Harleen Kaur" userId="S::id65ns02@ubalt.edu::9f7fc1d6-ab67-473f-ba46-e98f6ce2049b" providerId="AD" clId="Web-{BC93CD25-5AA3-FEFE-3232-765FB547F96E}" dt="2021-06-20T16:59:51.864" v="254" actId="14100"/>
          <ac:picMkLst>
            <pc:docMk/>
            <pc:sldMk cId="4236523951" sldId="392"/>
            <ac:picMk id="6" creationId="{02649DE6-870A-41E5-B1CF-FD1A83A64D78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7:10:19.556" v="316"/>
        <pc:sldMkLst>
          <pc:docMk/>
          <pc:sldMk cId="3092363351" sldId="393"/>
        </pc:sldMkLst>
        <pc:spChg chg="mo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2" creationId="{5200F3E9-3594-4CCF-A98C-9583C3523BDD}"/>
          </ac:spMkLst>
        </pc:spChg>
        <pc:spChg chg="del">
          <ac:chgData name="Harleen Kaur" userId="S::id65ns02@ubalt.edu::9f7fc1d6-ab67-473f-ba46-e98f6ce2049b" providerId="AD" clId="Web-{BC93CD25-5AA3-FEFE-3232-765FB547F96E}" dt="2021-06-20T17:10:03.508" v="310"/>
          <ac:spMkLst>
            <pc:docMk/>
            <pc:sldMk cId="3092363351" sldId="393"/>
            <ac:spMk id="3" creationId="{28FCEEC5-0296-4C3D-8A3A-6FE97CD88696}"/>
          </ac:spMkLst>
        </pc:spChg>
        <pc:spChg chg="add mod or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4" creationId="{50867CBC-9CEB-481C-A19E-96A5FA01859D}"/>
          </ac:spMkLst>
        </pc:spChg>
        <pc:spChg chg="add">
          <ac:chgData name="Harleen Kaur" userId="S::id65ns02@ubalt.edu::9f7fc1d6-ab67-473f-ba46-e98f6ce2049b" providerId="AD" clId="Web-{BC93CD25-5AA3-FEFE-3232-765FB547F96E}" dt="2021-06-20T17:10:19.556" v="316"/>
          <ac:spMkLst>
            <pc:docMk/>
            <pc:sldMk cId="3092363351" sldId="393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BC93CD25-5AA3-FEFE-3232-765FB547F96E}" dt="2021-06-20T17:10:19.556" v="316"/>
          <ac:picMkLst>
            <pc:docMk/>
            <pc:sldMk cId="3092363351" sldId="393"/>
            <ac:picMk id="5" creationId="{542F2033-51E6-474D-8BA9-67226DCBBC9D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18:03.065" v="378" actId="1076"/>
        <pc:sldMkLst>
          <pc:docMk/>
          <pc:sldMk cId="1180580322" sldId="394"/>
        </pc:sldMkLst>
        <pc:spChg chg="mod">
          <ac:chgData name="Harleen Kaur" userId="S::id65ns02@ubalt.edu::9f7fc1d6-ab67-473f-ba46-e98f6ce2049b" providerId="AD" clId="Web-{BC93CD25-5AA3-FEFE-3232-765FB547F96E}" dt="2021-06-20T17:11:45.732" v="322" actId="20577"/>
          <ac:spMkLst>
            <pc:docMk/>
            <pc:sldMk cId="1180580322" sldId="394"/>
            <ac:spMk id="2" creationId="{8B50B2A8-9F86-46B5-852F-EDCF41F240B7}"/>
          </ac:spMkLst>
        </pc:spChg>
        <pc:spChg chg="del">
          <ac:chgData name="Harleen Kaur" userId="S::id65ns02@ubalt.edu::9f7fc1d6-ab67-473f-ba46-e98f6ce2049b" providerId="AD" clId="Web-{BC93CD25-5AA3-FEFE-3232-765FB547F96E}" dt="2021-06-20T17:11:16.200" v="317"/>
          <ac:spMkLst>
            <pc:docMk/>
            <pc:sldMk cId="1180580322" sldId="394"/>
            <ac:spMk id="3" creationId="{0F5033B8-BA37-4F7E-A3E1-DB0167EA5A60}"/>
          </ac:spMkLst>
        </pc:spChg>
        <pc:spChg chg="add mod">
          <ac:chgData name="Harleen Kaur" userId="S::id65ns02@ubalt.edu::9f7fc1d6-ab67-473f-ba46-e98f6ce2049b" providerId="AD" clId="Web-{BC93CD25-5AA3-FEFE-3232-765FB547F96E}" dt="2021-06-20T17:17:08.171" v="376" actId="20577"/>
          <ac:spMkLst>
            <pc:docMk/>
            <pc:sldMk cId="1180580322" sldId="394"/>
            <ac:spMk id="5" creationId="{F266D6BB-1112-4661-A028-D072D72D826C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7:18:03.065" v="378" actId="1076"/>
          <ac:picMkLst>
            <pc:docMk/>
            <pc:sldMk cId="1180580322" sldId="394"/>
            <ac:picMk id="4" creationId="{1AF97564-E30F-42A2-86AB-F1425FB0664A}"/>
          </ac:picMkLst>
        </pc:picChg>
      </pc:sldChg>
      <pc:sldChg chg="addSp delSp modSp new mod setBg">
        <pc:chgData name="Harleen Kaur" userId="S::id65ns02@ubalt.edu::9f7fc1d6-ab67-473f-ba46-e98f6ce2049b" providerId="AD" clId="Web-{BC93CD25-5AA3-FEFE-3232-765FB547F96E}" dt="2021-06-20T17:22:43.412" v="458" actId="20577"/>
        <pc:sldMkLst>
          <pc:docMk/>
          <pc:sldMk cId="2730749068" sldId="395"/>
        </pc:sldMkLst>
        <pc:spChg chg="mo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2" creationId="{73E3CC37-0FDD-46BF-82B5-2D586A3B4ACD}"/>
          </ac:spMkLst>
        </pc:spChg>
        <pc:spChg chg="del">
          <ac:chgData name="Harleen Kaur" userId="S::id65ns02@ubalt.edu::9f7fc1d6-ab67-473f-ba46-e98f6ce2049b" providerId="AD" clId="Web-{BC93CD25-5AA3-FEFE-3232-765FB547F96E}" dt="2021-06-20T17:19:23.850" v="394"/>
          <ac:spMkLst>
            <pc:docMk/>
            <pc:sldMk cId="2730749068" sldId="395"/>
            <ac:spMk id="3" creationId="{EF834A2B-4152-4D23-9A61-46AE850665C6}"/>
          </ac:spMkLst>
        </pc:spChg>
        <pc:spChg chg="add mod or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4" creationId="{ED7E597F-987D-4598-B8FB-C44402D7F9B4}"/>
          </ac:spMkLst>
        </pc:spChg>
        <pc:spChg chg="add mod">
          <ac:chgData name="Harleen Kaur" userId="S::id65ns02@ubalt.edu::9f7fc1d6-ab67-473f-ba46-e98f6ce2049b" providerId="AD" clId="Web-{BC93CD25-5AA3-FEFE-3232-765FB547F96E}" dt="2021-06-20T17:22:43.412" v="458" actId="20577"/>
          <ac:spMkLst>
            <pc:docMk/>
            <pc:sldMk cId="2730749068" sldId="395"/>
            <ac:spMk id="6" creationId="{B2682AC3-0F3B-48EE-A808-30FE0B155765}"/>
          </ac:spMkLst>
        </pc:spChg>
        <pc:spChg chg="add">
          <ac:chgData name="Harleen Kaur" userId="S::id65ns02@ubalt.edu::9f7fc1d6-ab67-473f-ba46-e98f6ce2049b" providerId="AD" clId="Web-{BC93CD25-5AA3-FEFE-3232-765FB547F96E}" dt="2021-06-20T17:19:39.872" v="400"/>
          <ac:spMkLst>
            <pc:docMk/>
            <pc:sldMk cId="2730749068" sldId="395"/>
            <ac:spMk id="10" creationId="{D12DDE76-C203-4047-9998-63900085B5E8}"/>
          </ac:spMkLst>
        </pc:spChg>
        <pc:picChg chg="add mod">
          <ac:chgData name="Harleen Kaur" userId="S::id65ns02@ubalt.edu::9f7fc1d6-ab67-473f-ba46-e98f6ce2049b" providerId="AD" clId="Web-{BC93CD25-5AA3-FEFE-3232-765FB547F96E}" dt="2021-06-20T17:19:39.872" v="400"/>
          <ac:picMkLst>
            <pc:docMk/>
            <pc:sldMk cId="2730749068" sldId="395"/>
            <ac:picMk id="5" creationId="{032B140A-166A-4121-9A9F-B82A6970A7D7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23:29.462" v="467" actId="14100"/>
        <pc:sldMkLst>
          <pc:docMk/>
          <pc:sldMk cId="2087620493" sldId="396"/>
        </pc:sldMkLst>
        <pc:spChg chg="mod">
          <ac:chgData name="Harleen Kaur" userId="S::id65ns02@ubalt.edu::9f7fc1d6-ab67-473f-ba46-e98f6ce2049b" providerId="AD" clId="Web-{BC93CD25-5AA3-FEFE-3232-765FB547F96E}" dt="2021-06-20T17:22:59.476" v="460" actId="20577"/>
          <ac:spMkLst>
            <pc:docMk/>
            <pc:sldMk cId="2087620493" sldId="396"/>
            <ac:spMk id="2" creationId="{82C85F17-49EC-45DD-8873-F05D11157007}"/>
          </ac:spMkLst>
        </pc:spChg>
        <pc:spChg chg="del">
          <ac:chgData name="Harleen Kaur" userId="S::id65ns02@ubalt.edu::9f7fc1d6-ab67-473f-ba46-e98f6ce2049b" providerId="AD" clId="Web-{BC93CD25-5AA3-FEFE-3232-765FB547F96E}" dt="2021-06-20T17:23:03.773" v="461"/>
          <ac:spMkLst>
            <pc:docMk/>
            <pc:sldMk cId="2087620493" sldId="396"/>
            <ac:spMk id="3" creationId="{EC0A12D8-925B-479D-9BE9-B449791B9B7C}"/>
          </ac:spMkLst>
        </pc:spChg>
        <pc:spChg chg="add mod">
          <ac:chgData name="Harleen Kaur" userId="S::id65ns02@ubalt.edu::9f7fc1d6-ab67-473f-ba46-e98f6ce2049b" providerId="AD" clId="Web-{BC93CD25-5AA3-FEFE-3232-765FB547F96E}" dt="2021-06-20T17:23:10.242" v="463" actId="20577"/>
          <ac:spMkLst>
            <pc:docMk/>
            <pc:sldMk cId="2087620493" sldId="396"/>
            <ac:spMk id="4" creationId="{6BF55FE1-BE19-4EFD-BB7F-3BB8B222052C}"/>
          </ac:spMkLst>
        </pc:spChg>
        <pc:picChg chg="add mod">
          <ac:chgData name="Harleen Kaur" userId="S::id65ns02@ubalt.edu::9f7fc1d6-ab67-473f-ba46-e98f6ce2049b" providerId="AD" clId="Web-{BC93CD25-5AA3-FEFE-3232-765FB547F96E}" dt="2021-06-20T17:23:29.462" v="467" actId="14100"/>
          <ac:picMkLst>
            <pc:docMk/>
            <pc:sldMk cId="2087620493" sldId="396"/>
            <ac:picMk id="5" creationId="{A2D06F21-2FD7-40BE-995B-AAAEE7D2BFF6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34:19.062" v="513" actId="20577"/>
        <pc:sldMkLst>
          <pc:docMk/>
          <pc:sldMk cId="2521390374" sldId="397"/>
        </pc:sldMkLst>
        <pc:spChg chg="mod">
          <ac:chgData name="Harleen Kaur" userId="S::id65ns02@ubalt.edu::9f7fc1d6-ab67-473f-ba46-e98f6ce2049b" providerId="AD" clId="Web-{BC93CD25-5AA3-FEFE-3232-765FB547F96E}" dt="2021-06-20T17:28:37.027" v="481" actId="20577"/>
          <ac:spMkLst>
            <pc:docMk/>
            <pc:sldMk cId="2521390374" sldId="397"/>
            <ac:spMk id="2" creationId="{F478856C-84B7-46BE-AB2C-05E0C9D09344}"/>
          </ac:spMkLst>
        </pc:spChg>
        <pc:spChg chg="del">
          <ac:chgData name="Harleen Kaur" userId="S::id65ns02@ubalt.edu::9f7fc1d6-ab67-473f-ba46-e98f6ce2049b" providerId="AD" clId="Web-{BC93CD25-5AA3-FEFE-3232-765FB547F96E}" dt="2021-06-20T17:28:39.027" v="482"/>
          <ac:spMkLst>
            <pc:docMk/>
            <pc:sldMk cId="2521390374" sldId="397"/>
            <ac:spMk id="3" creationId="{B7B48442-DF78-4A7B-8344-21F734DB3F36}"/>
          </ac:spMkLst>
        </pc:spChg>
        <pc:spChg chg="add mod">
          <ac:chgData name="Harleen Kaur" userId="S::id65ns02@ubalt.edu::9f7fc1d6-ab67-473f-ba46-e98f6ce2049b" providerId="AD" clId="Web-{BC93CD25-5AA3-FEFE-3232-765FB547F96E}" dt="2021-06-20T17:28:46.246" v="484" actId="20577"/>
          <ac:spMkLst>
            <pc:docMk/>
            <pc:sldMk cId="2521390374" sldId="397"/>
            <ac:spMk id="4" creationId="{ADF02103-71BF-4AD3-9FEF-B8F53437FA70}"/>
          </ac:spMkLst>
        </pc:spChg>
        <pc:spChg chg="add mod">
          <ac:chgData name="Harleen Kaur" userId="S::id65ns02@ubalt.edu::9f7fc1d6-ab67-473f-ba46-e98f6ce2049b" providerId="AD" clId="Web-{BC93CD25-5AA3-FEFE-3232-765FB547F96E}" dt="2021-06-20T17:34:19.062" v="513" actId="20577"/>
          <ac:spMkLst>
            <pc:docMk/>
            <pc:sldMk cId="2521390374" sldId="397"/>
            <ac:spMk id="6" creationId="{37364412-CE74-48BB-A46C-A1FD54124145}"/>
          </ac:spMkLst>
        </pc:spChg>
        <pc:picChg chg="add mod">
          <ac:chgData name="Harleen Kaur" userId="S::id65ns02@ubalt.edu::9f7fc1d6-ab67-473f-ba46-e98f6ce2049b" providerId="AD" clId="Web-{BC93CD25-5AA3-FEFE-3232-765FB547F96E}" dt="2021-06-20T17:29:05.514" v="489" actId="14100"/>
          <ac:picMkLst>
            <pc:docMk/>
            <pc:sldMk cId="2521390374" sldId="397"/>
            <ac:picMk id="5" creationId="{AABCC726-40C0-48E1-99A6-DBB3CFCA0641}"/>
          </ac:picMkLst>
        </pc:picChg>
        <pc:picChg chg="add mod">
          <ac:chgData name="Harleen Kaur" userId="S::id65ns02@ubalt.edu::9f7fc1d6-ab67-473f-ba46-e98f6ce2049b" providerId="AD" clId="Web-{BC93CD25-5AA3-FEFE-3232-765FB547F96E}" dt="2021-06-20T17:33:36.716" v="498" actId="14100"/>
          <ac:picMkLst>
            <pc:docMk/>
            <pc:sldMk cId="2521390374" sldId="397"/>
            <ac:picMk id="7" creationId="{F31D4992-AC8B-4562-8880-96835D104236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36:08.305" v="538" actId="1076"/>
        <pc:sldMkLst>
          <pc:docMk/>
          <pc:sldMk cId="1424450382" sldId="398"/>
        </pc:sldMkLst>
        <pc:spChg chg="mod">
          <ac:chgData name="Harleen Kaur" userId="S::id65ns02@ubalt.edu::9f7fc1d6-ab67-473f-ba46-e98f6ce2049b" providerId="AD" clId="Web-{BC93CD25-5AA3-FEFE-3232-765FB547F96E}" dt="2021-06-20T17:35:35.522" v="529" actId="20577"/>
          <ac:spMkLst>
            <pc:docMk/>
            <pc:sldMk cId="1424450382" sldId="398"/>
            <ac:spMk id="2" creationId="{4B9BAA9D-C62F-407E-96D3-6BAF372987A3}"/>
          </ac:spMkLst>
        </pc:spChg>
        <pc:spChg chg="del">
          <ac:chgData name="Harleen Kaur" userId="S::id65ns02@ubalt.edu::9f7fc1d6-ab67-473f-ba46-e98f6ce2049b" providerId="AD" clId="Web-{BC93CD25-5AA3-FEFE-3232-765FB547F96E}" dt="2021-06-20T17:35:37.709" v="530"/>
          <ac:spMkLst>
            <pc:docMk/>
            <pc:sldMk cId="1424450382" sldId="398"/>
            <ac:spMk id="3" creationId="{D0EBFC74-F5F2-4944-AE56-2E183F47A3AF}"/>
          </ac:spMkLst>
        </pc:spChg>
        <pc:spChg chg="add mod">
          <ac:chgData name="Harleen Kaur" userId="S::id65ns02@ubalt.edu::9f7fc1d6-ab67-473f-ba46-e98f6ce2049b" providerId="AD" clId="Web-{BC93CD25-5AA3-FEFE-3232-765FB547F96E}" dt="2021-06-20T17:35:41.225" v="532" actId="20577"/>
          <ac:spMkLst>
            <pc:docMk/>
            <pc:sldMk cId="1424450382" sldId="398"/>
            <ac:spMk id="4" creationId="{A31BE98A-4951-4074-ADA5-45D24122AD81}"/>
          </ac:spMkLst>
        </pc:spChg>
        <pc:picChg chg="add mod">
          <ac:chgData name="Harleen Kaur" userId="S::id65ns02@ubalt.edu::9f7fc1d6-ab67-473f-ba46-e98f6ce2049b" providerId="AD" clId="Web-{BC93CD25-5AA3-FEFE-3232-765FB547F96E}" dt="2021-06-20T17:36:08.305" v="538" actId="1076"/>
          <ac:picMkLst>
            <pc:docMk/>
            <pc:sldMk cId="1424450382" sldId="398"/>
            <ac:picMk id="5" creationId="{9F05C4A2-F2F9-4064-8FD5-3C7931FA6111}"/>
          </ac:picMkLst>
        </pc:picChg>
      </pc:sldChg>
      <pc:sldChg chg="addSp delSp modSp new">
        <pc:chgData name="Harleen Kaur" userId="S::id65ns02@ubalt.edu::9f7fc1d6-ab67-473f-ba46-e98f6ce2049b" providerId="AD" clId="Web-{BC93CD25-5AA3-FEFE-3232-765FB547F96E}" dt="2021-06-20T17:44:19.082" v="573" actId="14100"/>
        <pc:sldMkLst>
          <pc:docMk/>
          <pc:sldMk cId="4282274648" sldId="399"/>
        </pc:sldMkLst>
        <pc:spChg chg="mod">
          <ac:chgData name="Harleen Kaur" userId="S::id65ns02@ubalt.edu::9f7fc1d6-ab67-473f-ba46-e98f6ce2049b" providerId="AD" clId="Web-{BC93CD25-5AA3-FEFE-3232-765FB547F96E}" dt="2021-06-20T17:42:08.839" v="553" actId="20577"/>
          <ac:spMkLst>
            <pc:docMk/>
            <pc:sldMk cId="4282274648" sldId="399"/>
            <ac:spMk id="2" creationId="{8C4B7E8F-E02A-4D36-95D8-F75409D46EE9}"/>
          </ac:spMkLst>
        </pc:spChg>
        <pc:spChg chg="del">
          <ac:chgData name="Harleen Kaur" userId="S::id65ns02@ubalt.edu::9f7fc1d6-ab67-473f-ba46-e98f6ce2049b" providerId="AD" clId="Web-{BC93CD25-5AA3-FEFE-3232-765FB547F96E}" dt="2021-06-20T17:41:49.651" v="539"/>
          <ac:spMkLst>
            <pc:docMk/>
            <pc:sldMk cId="4282274648" sldId="399"/>
            <ac:spMk id="3" creationId="{596EF5C2-8E70-460F-B406-91A1EFCD0F61}"/>
          </ac:spMkLst>
        </pc:spChg>
        <pc:spChg chg="add mod">
          <ac:chgData name="Harleen Kaur" userId="S::id65ns02@ubalt.edu::9f7fc1d6-ab67-473f-ba46-e98f6ce2049b" providerId="AD" clId="Web-{BC93CD25-5AA3-FEFE-3232-765FB547F96E}" dt="2021-06-20T17:42:56.154" v="560" actId="20577"/>
          <ac:spMkLst>
            <pc:docMk/>
            <pc:sldMk cId="4282274648" sldId="399"/>
            <ac:spMk id="5" creationId="{FDBC974F-14BC-46A4-9285-2A96CC9A61CD}"/>
          </ac:spMkLst>
        </pc:spChg>
        <pc:spChg chg="add mod">
          <ac:chgData name="Harleen Kaur" userId="S::id65ns02@ubalt.edu::9f7fc1d6-ab67-473f-ba46-e98f6ce2049b" providerId="AD" clId="Web-{BC93CD25-5AA3-FEFE-3232-765FB547F96E}" dt="2021-06-20T17:44:19.082" v="573" actId="14100"/>
          <ac:spMkLst>
            <pc:docMk/>
            <pc:sldMk cId="4282274648" sldId="399"/>
            <ac:spMk id="7" creationId="{8AB23998-76CF-4E90-822B-2C2290A8FC61}"/>
          </ac:spMkLst>
        </pc:spChg>
        <pc:picChg chg="add mod ord">
          <ac:chgData name="Harleen Kaur" userId="S::id65ns02@ubalt.edu::9f7fc1d6-ab67-473f-ba46-e98f6ce2049b" providerId="AD" clId="Web-{BC93CD25-5AA3-FEFE-3232-765FB547F96E}" dt="2021-06-20T17:43:04.686" v="563" actId="14100"/>
          <ac:picMkLst>
            <pc:docMk/>
            <pc:sldMk cId="4282274648" sldId="399"/>
            <ac:picMk id="4" creationId="{E41666E4-BEC5-46F3-BD28-E3712DD24F5D}"/>
          </ac:picMkLst>
        </pc:picChg>
        <pc:picChg chg="add mod">
          <ac:chgData name="Harleen Kaur" userId="S::id65ns02@ubalt.edu::9f7fc1d6-ab67-473f-ba46-e98f6ce2049b" providerId="AD" clId="Web-{BC93CD25-5AA3-FEFE-3232-765FB547F96E}" dt="2021-06-20T17:43:13.202" v="565" actId="14100"/>
          <ac:picMkLst>
            <pc:docMk/>
            <pc:sldMk cId="4282274648" sldId="399"/>
            <ac:picMk id="6" creationId="{DE5A565F-FD6F-4345-A0CF-5049A0BCF7CC}"/>
          </ac:picMkLst>
        </pc:picChg>
      </pc:sldChg>
      <pc:sldChg chg="modSp new">
        <pc:chgData name="Harleen Kaur" userId="S::id65ns02@ubalt.edu::9f7fc1d6-ab67-473f-ba46-e98f6ce2049b" providerId="AD" clId="Web-{BC93CD25-5AA3-FEFE-3232-765FB547F96E}" dt="2021-06-20T17:50:19.069" v="622" actId="20577"/>
        <pc:sldMkLst>
          <pc:docMk/>
          <pc:sldMk cId="1035885451" sldId="400"/>
        </pc:sldMkLst>
        <pc:spChg chg="mod">
          <ac:chgData name="Harleen Kaur" userId="S::id65ns02@ubalt.edu::9f7fc1d6-ab67-473f-ba46-e98f6ce2049b" providerId="AD" clId="Web-{BC93CD25-5AA3-FEFE-3232-765FB547F96E}" dt="2021-06-20T17:48:29.360" v="576" actId="20577"/>
          <ac:spMkLst>
            <pc:docMk/>
            <pc:sldMk cId="1035885451" sldId="400"/>
            <ac:spMk id="2" creationId="{4591A9EA-8343-4484-840E-C705D9DD92F5}"/>
          </ac:spMkLst>
        </pc:spChg>
        <pc:spChg chg="mod">
          <ac:chgData name="Harleen Kaur" userId="S::id65ns02@ubalt.edu::9f7fc1d6-ab67-473f-ba46-e98f6ce2049b" providerId="AD" clId="Web-{BC93CD25-5AA3-FEFE-3232-765FB547F96E}" dt="2021-06-20T17:50:19.069" v="622" actId="20577"/>
          <ac:spMkLst>
            <pc:docMk/>
            <pc:sldMk cId="1035885451" sldId="400"/>
            <ac:spMk id="3" creationId="{F4930A26-1A14-4060-8BA5-BFBB79F20694}"/>
          </ac:spMkLst>
        </pc:spChg>
      </pc:sldChg>
    </pc:docChg>
  </pc:docChgLst>
  <pc:docChgLst>
    <pc:chgData name="Harleen Kaur" userId="S::id65ns02@ubalt.edu::9f7fc1d6-ab67-473f-ba46-e98f6ce2049b" providerId="AD" clId="Web-{8E73B074-AED8-C6E3-CBDD-BB1A931F49E6}"/>
    <pc:docChg chg="modSld">
      <pc:chgData name="Harleen Kaur" userId="S::id65ns02@ubalt.edu::9f7fc1d6-ab67-473f-ba46-e98f6ce2049b" providerId="AD" clId="Web-{8E73B074-AED8-C6E3-CBDD-BB1A931F49E6}" dt="2021-08-05T19:28:48.141" v="42" actId="20577"/>
      <pc:docMkLst>
        <pc:docMk/>
      </pc:docMkLst>
      <pc:sldChg chg="modSp">
        <pc:chgData name="Harleen Kaur" userId="S::id65ns02@ubalt.edu::9f7fc1d6-ab67-473f-ba46-e98f6ce2049b" providerId="AD" clId="Web-{8E73B074-AED8-C6E3-CBDD-BB1A931F49E6}" dt="2021-08-05T19:27:44.373" v="26" actId="20577"/>
        <pc:sldMkLst>
          <pc:docMk/>
          <pc:sldMk cId="1963476675" sldId="405"/>
        </pc:sldMkLst>
        <pc:spChg chg="mod">
          <ac:chgData name="Harleen Kaur" userId="S::id65ns02@ubalt.edu::9f7fc1d6-ab67-473f-ba46-e98f6ce2049b" providerId="AD" clId="Web-{8E73B074-AED8-C6E3-CBDD-BB1A931F49E6}" dt="2021-08-05T19:27:44.373" v="26" actId="20577"/>
          <ac:spMkLst>
            <pc:docMk/>
            <pc:sldMk cId="1963476675" sldId="405"/>
            <ac:spMk id="2" creationId="{11C96E46-FE82-4C6C-B61C-336F92B1E119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07.983" v="28" actId="20577"/>
        <pc:sldMkLst>
          <pc:docMk/>
          <pc:sldMk cId="456765016" sldId="414"/>
        </pc:sldMkLst>
        <pc:spChg chg="mod">
          <ac:chgData name="Harleen Kaur" userId="S::id65ns02@ubalt.edu::9f7fc1d6-ab67-473f-ba46-e98f6ce2049b" providerId="AD" clId="Web-{8E73B074-AED8-C6E3-CBDD-BB1A931F49E6}" dt="2021-08-05T19:28:07.983" v="28" actId="20577"/>
          <ac:spMkLst>
            <pc:docMk/>
            <pc:sldMk cId="456765016" sldId="414"/>
            <ac:spMk id="2" creationId="{89BDC78A-44A1-4FA9-AAFA-2BC9EC374226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22.781" v="35" actId="20577"/>
        <pc:sldMkLst>
          <pc:docMk/>
          <pc:sldMk cId="66371764" sldId="415"/>
        </pc:sldMkLst>
        <pc:spChg chg="mod">
          <ac:chgData name="Harleen Kaur" userId="S::id65ns02@ubalt.edu::9f7fc1d6-ab67-473f-ba46-e98f6ce2049b" providerId="AD" clId="Web-{8E73B074-AED8-C6E3-CBDD-BB1A931F49E6}" dt="2021-08-05T19:28:22.781" v="35" actId="20577"/>
          <ac:spMkLst>
            <pc:docMk/>
            <pc:sldMk cId="66371764" sldId="415"/>
            <ac:spMk id="2" creationId="{E16E691F-46E9-43F0-9F43-D14B59CEDBFA}"/>
          </ac:spMkLst>
        </pc:spChg>
      </pc:sldChg>
      <pc:sldChg chg="modSp">
        <pc:chgData name="Harleen Kaur" userId="S::id65ns02@ubalt.edu::9f7fc1d6-ab67-473f-ba46-e98f6ce2049b" providerId="AD" clId="Web-{8E73B074-AED8-C6E3-CBDD-BB1A931F49E6}" dt="2021-08-05T19:28:48.141" v="42" actId="20577"/>
        <pc:sldMkLst>
          <pc:docMk/>
          <pc:sldMk cId="2087098632" sldId="423"/>
        </pc:sldMkLst>
        <pc:spChg chg="mod">
          <ac:chgData name="Harleen Kaur" userId="S::id65ns02@ubalt.edu::9f7fc1d6-ab67-473f-ba46-e98f6ce2049b" providerId="AD" clId="Web-{8E73B074-AED8-C6E3-CBDD-BB1A931F49E6}" dt="2021-08-05T19:28:48.141" v="42" actId="20577"/>
          <ac:spMkLst>
            <pc:docMk/>
            <pc:sldMk cId="2087098632" sldId="423"/>
            <ac:spMk id="2" creationId="{2168C9BB-2662-4115-8131-D6EDC6776A0C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Richard Wheeless" userId="edf7d7f9-5d95-4eec-886d-0f745236a21b" providerId="ADAL" clId="{91B764E0-A51C-4D0D-B9CA-B83657DE8FBE}"/>
    <pc:docChg chg="modSld sldOrd">
      <pc:chgData name="Richard Wheeless" userId="edf7d7f9-5d95-4eec-886d-0f745236a21b" providerId="ADAL" clId="{91B764E0-A51C-4D0D-B9CA-B83657DE8FBE}" dt="2021-05-13T12:18:59.691" v="3"/>
      <pc:docMkLst>
        <pc:docMk/>
      </pc:docMkLst>
      <pc:sldChg chg="ord">
        <pc:chgData name="Richard Wheeless" userId="edf7d7f9-5d95-4eec-886d-0f745236a21b" providerId="ADAL" clId="{91B764E0-A51C-4D0D-B9CA-B83657DE8FBE}" dt="2021-05-13T12:18:59.691" v="3"/>
        <pc:sldMkLst>
          <pc:docMk/>
          <pc:sldMk cId="1323245308" sldId="256"/>
        </pc:sldMkLst>
      </pc:sldChg>
      <pc:sldChg chg="ord">
        <pc:chgData name="Richard Wheeless" userId="edf7d7f9-5d95-4eec-886d-0f745236a21b" providerId="ADAL" clId="{91B764E0-A51C-4D0D-B9CA-B83657DE8FBE}" dt="2021-05-13T12:18:54.878" v="1"/>
        <pc:sldMkLst>
          <pc:docMk/>
          <pc:sldMk cId="23526368" sldId="357"/>
        </pc:sldMkLst>
      </pc:sldChg>
    </pc:docChg>
  </pc:docChgLst>
  <pc:docChgLst>
    <pc:chgData name="Weifeng Xu" userId="e7aed605-a3dd-4d5a-a692-a87037af107b" providerId="ADAL" clId="{9DC70E6D-2855-421C-AD38-FA2AE9A503FD}"/>
    <pc:docChg chg="undo redo custSel addSld delSld modSld">
      <pc:chgData name="Weifeng Xu" userId="e7aed605-a3dd-4d5a-a692-a87037af107b" providerId="ADAL" clId="{9DC70E6D-2855-421C-AD38-FA2AE9A503FD}" dt="2021-03-21T14:59:36.231" v="618" actId="20577"/>
      <pc:docMkLst>
        <pc:docMk/>
      </pc:docMkLst>
      <pc:sldChg chg="modSp mod">
        <pc:chgData name="Weifeng Xu" userId="e7aed605-a3dd-4d5a-a692-a87037af107b" providerId="ADAL" clId="{9DC70E6D-2855-421C-AD38-FA2AE9A503FD}" dt="2021-03-20T20:39:59.005" v="25" actId="6549"/>
        <pc:sldMkLst>
          <pc:docMk/>
          <pc:sldMk cId="1323245308" sldId="256"/>
        </pc:sldMkLst>
        <pc:spChg chg="mod">
          <ac:chgData name="Weifeng Xu" userId="e7aed605-a3dd-4d5a-a692-a87037af107b" providerId="ADAL" clId="{9DC70E6D-2855-421C-AD38-FA2AE9A503FD}" dt="2021-03-20T20:39:59.005" v="25" actId="6549"/>
          <ac:spMkLst>
            <pc:docMk/>
            <pc:sldMk cId="1323245308" sldId="256"/>
            <ac:spMk id="2" creationId="{B476BAF9-88AC-4600-B511-347782B9C875}"/>
          </ac:spMkLst>
        </pc:spChg>
      </pc:sldChg>
      <pc:sldChg chg="addSp delSp modSp add mod setBg modClrScheme delDesignElem chgLayout">
        <pc:chgData name="Weifeng Xu" userId="e7aed605-a3dd-4d5a-a692-a87037af107b" providerId="ADAL" clId="{9DC70E6D-2855-421C-AD38-FA2AE9A503FD}" dt="2021-03-21T13:29:19.540" v="270" actId="26606"/>
        <pc:sldMkLst>
          <pc:docMk/>
          <pc:sldMk cId="2546093945" sldId="348"/>
        </pc:sldMkLst>
        <pc:spChg chg="del mod ord">
          <ac:chgData name="Weifeng Xu" userId="e7aed605-a3dd-4d5a-a692-a87037af107b" providerId="ADAL" clId="{9DC70E6D-2855-421C-AD38-FA2AE9A503FD}" dt="2021-03-21T13:27:20.858" v="180" actId="478"/>
          <ac:spMkLst>
            <pc:docMk/>
            <pc:sldMk cId="2546093945" sldId="348"/>
            <ac:spMk id="2" creationId="{CA1A6FA0-F6A4-4779-9526-0C35F6E4EBC3}"/>
          </ac:spMkLst>
        </pc:spChg>
        <pc:spChg chg="add mod ord">
          <ac:chgData name="Weifeng Xu" userId="e7aed605-a3dd-4d5a-a692-a87037af107b" providerId="ADAL" clId="{9DC70E6D-2855-421C-AD38-FA2AE9A503FD}" dt="2021-03-21T13:29:19.540" v="270" actId="26606"/>
          <ac:spMkLst>
            <pc:docMk/>
            <pc:sldMk cId="2546093945" sldId="348"/>
            <ac:spMk id="3" creationId="{71129BF1-7CD0-4CC9-9ABC-8F4313CC6CBC}"/>
          </ac:spMkLst>
        </pc:spChg>
        <pc:spChg chg="add del">
          <ac:chgData name="Weifeng Xu" userId="e7aed605-a3dd-4d5a-a692-a87037af107b" providerId="ADAL" clId="{9DC70E6D-2855-421C-AD38-FA2AE9A503FD}" dt="2021-03-21T13:29:16.632" v="267" actId="26606"/>
          <ac:spMkLst>
            <pc:docMk/>
            <pc:sldMk cId="2546093945" sldId="348"/>
            <ac:spMk id="9" creationId="{1707FC24-6981-43D9-B525-C7832BA22463}"/>
          </ac:spMkLst>
        </pc:spChg>
        <pc:spChg chg="add del">
          <ac:chgData name="Weifeng Xu" userId="e7aed605-a3dd-4d5a-a692-a87037af107b" providerId="ADAL" clId="{9DC70E6D-2855-421C-AD38-FA2AE9A503FD}" dt="2021-03-21T13:29:19.538" v="269" actId="26606"/>
          <ac:spMkLst>
            <pc:docMk/>
            <pc:sldMk cId="2546093945" sldId="348"/>
            <ac:spMk id="11" creationId="{D4771268-CB57-404A-9271-370EB28F6090}"/>
          </ac:spMkLst>
        </pc:spChg>
        <pc:spChg chg="del">
          <ac:chgData name="Weifeng Xu" userId="e7aed605-a3dd-4d5a-a692-a87037af107b" providerId="ADAL" clId="{9DC70E6D-2855-421C-AD38-FA2AE9A503FD}" dt="2021-03-21T13:29:11.146" v="265" actId="478"/>
          <ac:spMkLst>
            <pc:docMk/>
            <pc:sldMk cId="2546093945" sldId="348"/>
            <ac:spMk id="12" creationId="{F0EA8340-E583-4271-B3A8-14DF7AA613C3}"/>
          </ac:spMkLst>
        </pc:spChg>
        <pc:spChg chg="add">
          <ac:chgData name="Weifeng Xu" userId="e7aed605-a3dd-4d5a-a692-a87037af107b" providerId="ADAL" clId="{9DC70E6D-2855-421C-AD38-FA2AE9A503FD}" dt="2021-03-21T13:29:19.540" v="270" actId="26606"/>
          <ac:spMkLst>
            <pc:docMk/>
            <pc:sldMk cId="2546093945" sldId="348"/>
            <ac:spMk id="13" creationId="{D12DDE76-C203-4047-9998-63900085B5E8}"/>
          </ac:spMkLst>
        </pc:spChg>
        <pc:spChg chg="del mod">
          <ac:chgData name="Weifeng Xu" userId="e7aed605-a3dd-4d5a-a692-a87037af107b" providerId="ADAL" clId="{9DC70E6D-2855-421C-AD38-FA2AE9A503FD}" dt="2021-03-21T13:28:49.866" v="263" actId="478"/>
          <ac:spMkLst>
            <pc:docMk/>
            <pc:sldMk cId="2546093945" sldId="348"/>
            <ac:spMk id="14" creationId="{42F42A6B-19F3-4337-A762-33925CFF4A6B}"/>
          </ac:spMkLst>
        </pc:spChg>
        <pc:spChg chg="del">
          <ac:chgData name="Weifeng Xu" userId="e7aed605-a3dd-4d5a-a692-a87037af107b" providerId="ADAL" clId="{9DC70E6D-2855-421C-AD38-FA2AE9A503FD}" dt="2021-03-21T13:27:03.590" v="177"/>
          <ac:spMkLst>
            <pc:docMk/>
            <pc:sldMk cId="2546093945" sldId="348"/>
            <ac:spMk id="17" creationId="{1707FC24-6981-43D9-B525-C7832BA22463}"/>
          </ac:spMkLst>
        </pc:spChg>
        <pc:picChg chg="mod ord">
          <ac:chgData name="Weifeng Xu" userId="e7aed605-a3dd-4d5a-a692-a87037af107b" providerId="ADAL" clId="{9DC70E6D-2855-421C-AD38-FA2AE9A503FD}" dt="2021-03-21T13:29:19.540" v="270" actId="26606"/>
          <ac:picMkLst>
            <pc:docMk/>
            <pc:sldMk cId="2546093945" sldId="348"/>
            <ac:picMk id="4" creationId="{01EDCA88-220F-4735-BE27-53451786DC0C}"/>
          </ac:picMkLst>
        </pc:picChg>
      </pc:sldChg>
      <pc:sldChg chg="addSp delSp modSp add mod">
        <pc:chgData name="Weifeng Xu" userId="e7aed605-a3dd-4d5a-a692-a87037af107b" providerId="ADAL" clId="{9DC70E6D-2855-421C-AD38-FA2AE9A503FD}" dt="2021-03-20T20:48:11.717" v="123" actId="6549"/>
        <pc:sldMkLst>
          <pc:docMk/>
          <pc:sldMk cId="23526368" sldId="357"/>
        </pc:sldMkLst>
        <pc:spChg chg="mod">
          <ac:chgData name="Weifeng Xu" userId="e7aed605-a3dd-4d5a-a692-a87037af107b" providerId="ADAL" clId="{9DC70E6D-2855-421C-AD38-FA2AE9A503FD}" dt="2021-03-20T20:47:33.324" v="117" actId="20577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9DC70E6D-2855-421C-AD38-FA2AE9A503FD}" dt="2021-03-20T20:48:11.717" v="123" actId="6549"/>
          <ac:spMkLst>
            <pc:docMk/>
            <pc:sldMk cId="23526368" sldId="357"/>
            <ac:spMk id="3" creationId="{56993448-17B5-4F05-9921-5B45E21ED433}"/>
          </ac:spMkLst>
        </pc:spChg>
        <pc:picChg chg="del">
          <ac:chgData name="Weifeng Xu" userId="e7aed605-a3dd-4d5a-a692-a87037af107b" providerId="ADAL" clId="{9DC70E6D-2855-421C-AD38-FA2AE9A503FD}" dt="2021-03-20T20:42:33.836" v="64" actId="478"/>
          <ac:picMkLst>
            <pc:docMk/>
            <pc:sldMk cId="23526368" sldId="357"/>
            <ac:picMk id="5" creationId="{FFF1F0D6-E33B-479D-B4DC-D74B0065DE1E}"/>
          </ac:picMkLst>
        </pc:picChg>
        <pc:picChg chg="add mod">
          <ac:chgData name="Weifeng Xu" userId="e7aed605-a3dd-4d5a-a692-a87037af107b" providerId="ADAL" clId="{9DC70E6D-2855-421C-AD38-FA2AE9A503FD}" dt="2021-03-20T20:45:55.693" v="77" actId="1440"/>
          <ac:picMkLst>
            <pc:docMk/>
            <pc:sldMk cId="23526368" sldId="357"/>
            <ac:picMk id="6" creationId="{9F3187B9-8B00-4D8E-9B2D-43321162EAF6}"/>
          </ac:picMkLst>
        </pc:picChg>
        <pc:picChg chg="mod">
          <ac:chgData name="Weifeng Xu" userId="e7aed605-a3dd-4d5a-a692-a87037af107b" providerId="ADAL" clId="{9DC70E6D-2855-421C-AD38-FA2AE9A503FD}" dt="2021-03-20T20:46:43.042" v="110" actId="1076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9DC70E6D-2855-421C-AD38-FA2AE9A503FD}" dt="2021-03-20T20:42:31.499" v="62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9DC70E6D-2855-421C-AD38-FA2AE9A503FD}" dt="2021-03-20T20:42:30.828" v="61" actId="478"/>
          <ac:cxnSpMkLst>
            <pc:docMk/>
            <pc:sldMk cId="23526368" sldId="357"/>
            <ac:cxnSpMk id="10" creationId="{AC6B3B51-8E25-44F2-BD52-319DD8AB67C8}"/>
          </ac:cxnSpMkLst>
        </pc:cxnChg>
        <pc:cxnChg chg="del">
          <ac:chgData name="Weifeng Xu" userId="e7aed605-a3dd-4d5a-a692-a87037af107b" providerId="ADAL" clId="{9DC70E6D-2855-421C-AD38-FA2AE9A503FD}" dt="2021-03-20T20:42:33.203" v="63" actId="478"/>
          <ac:cxnSpMkLst>
            <pc:docMk/>
            <pc:sldMk cId="23526368" sldId="357"/>
            <ac:cxnSpMk id="12" creationId="{A4330D0D-9AC2-43A8-B14E-9560373CD234}"/>
          </ac:cxnSpMkLst>
        </pc:cxnChg>
        <pc:cxnChg chg="mod">
          <ac:chgData name="Weifeng Xu" userId="e7aed605-a3dd-4d5a-a692-a87037af107b" providerId="ADAL" clId="{9DC70E6D-2855-421C-AD38-FA2AE9A503FD}" dt="2021-03-20T20:46:49.145" v="111" actId="1076"/>
          <ac:cxnSpMkLst>
            <pc:docMk/>
            <pc:sldMk cId="23526368" sldId="357"/>
            <ac:cxnSpMk id="13" creationId="{AC902521-7706-41A8-ADE6-01D197BB988F}"/>
          </ac:cxnSpMkLst>
        </pc:cxnChg>
        <pc:cxnChg chg="add mod">
          <ac:chgData name="Weifeng Xu" userId="e7aed605-a3dd-4d5a-a692-a87037af107b" providerId="ADAL" clId="{9DC70E6D-2855-421C-AD38-FA2AE9A503FD}" dt="2021-03-20T20:46:56.499" v="114" actId="14100"/>
          <ac:cxnSpMkLst>
            <pc:docMk/>
            <pc:sldMk cId="23526368" sldId="357"/>
            <ac:cxnSpMk id="14" creationId="{753216F5-A5F4-4AE7-A7B9-247C2421EF7E}"/>
          </ac:cxnSpMkLst>
        </pc:cxnChg>
      </pc:sldChg>
      <pc:sldChg chg="addSp delSp modSp new mod setBg setClrOvrMap">
        <pc:chgData name="Weifeng Xu" userId="e7aed605-a3dd-4d5a-a692-a87037af107b" providerId="ADAL" clId="{9DC70E6D-2855-421C-AD38-FA2AE9A503FD}" dt="2021-03-21T00:21:14.956" v="174" actId="26606"/>
        <pc:sldMkLst>
          <pc:docMk/>
          <pc:sldMk cId="1254262611" sldId="358"/>
        </pc:sldMkLst>
        <pc:spChg chg="mod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2" creationId="{04597CC7-94C8-4DEC-8637-711E0BC655BD}"/>
          </ac:spMkLst>
        </pc:spChg>
        <pc:spChg chg="mod ord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3" creationId="{F0D71E5A-793E-4C5E-A8BD-7CF64144B11B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9" creationId="{68A4132F-DEC6-4332-A00C-A11AD4519B6C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10" creationId="{64965EAE-E41A-435F-B993-07E824B6C977}"/>
          </ac:spMkLst>
        </pc:spChg>
        <pc:spChg chg="add del">
          <ac:chgData name="Weifeng Xu" userId="e7aed605-a3dd-4d5a-a692-a87037af107b" providerId="ADAL" clId="{9DC70E6D-2855-421C-AD38-FA2AE9A503FD}" dt="2021-03-21T00:16:24.239" v="170" actId="26606"/>
          <ac:spMkLst>
            <pc:docMk/>
            <pc:sldMk cId="1254262611" sldId="358"/>
            <ac:spMk id="11" creationId="{152F8994-E6D4-4311-9548-C3607BC43645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2" creationId="{C7FA33FF-088D-4F16-95A2-2C64D353DEA8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3" creationId="{8F7AFB9A-7364-478C-B48B-8523CDD9AE8D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4" creationId="{A376EFB1-01CF-419F-ABF1-2AF02BBFCBD1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5" creationId="{36678033-86B6-40E6-BE90-78D8ED4E3A31}"/>
          </ac:spMkLst>
        </pc:spChg>
        <pc:spChg chg="add del">
          <ac:chgData name="Weifeng Xu" userId="e7aed605-a3dd-4d5a-a692-a87037af107b" providerId="ADAL" clId="{9DC70E6D-2855-421C-AD38-FA2AE9A503FD}" dt="2021-03-21T00:15:53.380" v="162" actId="26606"/>
          <ac:spMkLst>
            <pc:docMk/>
            <pc:sldMk cId="1254262611" sldId="358"/>
            <ac:spMk id="16" creationId="{FF9DEA15-78BD-4750-AA18-B9F28A6D5AB8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7" creationId="{D2542E1A-076E-4A34-BB67-2BF961754E0C}"/>
          </ac:spMkLst>
        </pc:spChg>
        <pc:spChg chg="add del">
          <ac:chgData name="Weifeng Xu" userId="e7aed605-a3dd-4d5a-a692-a87037af107b" providerId="ADAL" clId="{9DC70E6D-2855-421C-AD38-FA2AE9A503FD}" dt="2021-03-21T00:15:57.200" v="164" actId="26606"/>
          <ac:spMkLst>
            <pc:docMk/>
            <pc:sldMk cId="1254262611" sldId="358"/>
            <ac:spMk id="18" creationId="{99F1FFA9-D672-408C-9220-ADEEC6ABDD09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19" creationId="{75C56826-D4E5-42ED-8529-079651CB3005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0" creationId="{385E1BDC-A9B0-4A87-82E3-F3187F69A802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1" creationId="{0990C621-3B8B-4820-8328-D47EF7CE823C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2" creationId="{C1A2385B-1D2A-4E17-84FA-6CB7F0AAE473}"/>
          </ac:spMkLst>
        </pc:spChg>
        <pc:spChg chg="add del">
          <ac:chgData name="Weifeng Xu" userId="e7aed605-a3dd-4d5a-a692-a87037af107b" providerId="ADAL" clId="{9DC70E6D-2855-421C-AD38-FA2AE9A503FD}" dt="2021-03-21T00:16:01.635" v="167" actId="26606"/>
          <ac:spMkLst>
            <pc:docMk/>
            <pc:sldMk cId="1254262611" sldId="358"/>
            <ac:spMk id="23" creationId="{5E791F2F-79DB-4CC0-9FA1-001E3E91E8B7}"/>
          </ac:spMkLst>
        </pc:spChg>
        <pc:spChg chg="add del">
          <ac:chgData name="Weifeng Xu" userId="e7aed605-a3dd-4d5a-a692-a87037af107b" providerId="ADAL" clId="{9DC70E6D-2855-421C-AD38-FA2AE9A503FD}" dt="2021-03-21T00:21:14.956" v="174" actId="26606"/>
          <ac:spMkLst>
            <pc:docMk/>
            <pc:sldMk cId="1254262611" sldId="358"/>
            <ac:spMk id="24" creationId="{82095FCE-EF05-4443-B97A-85DEE3A5CA17}"/>
          </ac:spMkLst>
        </pc:spChg>
        <pc:spChg chg="add del">
          <ac:chgData name="Weifeng Xu" userId="e7aed605-a3dd-4d5a-a692-a87037af107b" providerId="ADAL" clId="{9DC70E6D-2855-421C-AD38-FA2AE9A503FD}" dt="2021-03-21T00:21:14.476" v="173" actId="26606"/>
          <ac:spMkLst>
            <pc:docMk/>
            <pc:sldMk cId="1254262611" sldId="358"/>
            <ac:spMk id="29" creationId="{84DF55BE-B4AB-4BA1-BDE1-E9F7FB3F110A}"/>
          </ac:spMkLst>
        </pc:spChg>
        <pc:picChg chg="add mod ord">
          <ac:chgData name="Weifeng Xu" userId="e7aed605-a3dd-4d5a-a692-a87037af107b" providerId="ADAL" clId="{9DC70E6D-2855-421C-AD38-FA2AE9A503FD}" dt="2021-03-21T00:21:14.956" v="174" actId="26606"/>
          <ac:picMkLst>
            <pc:docMk/>
            <pc:sldMk cId="1254262611" sldId="358"/>
            <ac:picMk id="5" creationId="{7DC849CF-5C4A-4DF8-972F-7AFE61781C18}"/>
          </ac:picMkLst>
        </pc:picChg>
        <pc:picChg chg="add mod">
          <ac:chgData name="Weifeng Xu" userId="e7aed605-a3dd-4d5a-a692-a87037af107b" providerId="ADAL" clId="{9DC70E6D-2855-421C-AD38-FA2AE9A503FD}" dt="2021-03-21T00:21:14.956" v="174" actId="26606"/>
          <ac:picMkLst>
            <pc:docMk/>
            <pc:sldMk cId="1254262611" sldId="358"/>
            <ac:picMk id="7" creationId="{DC4E7B12-70C5-4A16-BEA5-19B901A323E1}"/>
          </ac:picMkLst>
        </pc:picChg>
      </pc:sldChg>
      <pc:sldChg chg="new">
        <pc:chgData name="Weifeng Xu" userId="e7aed605-a3dd-4d5a-a692-a87037af107b" providerId="ADAL" clId="{9DC70E6D-2855-421C-AD38-FA2AE9A503FD}" dt="2021-03-21T13:49:32.208" v="271" actId="680"/>
        <pc:sldMkLst>
          <pc:docMk/>
          <pc:sldMk cId="1781775744" sldId="359"/>
        </pc:sldMkLst>
      </pc:sldChg>
      <pc:sldChg chg="new del">
        <pc:chgData name="Weifeng Xu" userId="e7aed605-a3dd-4d5a-a692-a87037af107b" providerId="ADAL" clId="{9DC70E6D-2855-421C-AD38-FA2AE9A503FD}" dt="2021-03-21T13:27:05.665" v="178" actId="47"/>
        <pc:sldMkLst>
          <pc:docMk/>
          <pc:sldMk cId="3663357047" sldId="359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8:41.144" v="469"/>
        <pc:sldMkLst>
          <pc:docMk/>
          <pc:sldMk cId="2424170873" sldId="360"/>
        </pc:sldMkLst>
        <pc:spChg chg="mod ord">
          <ac:chgData name="Weifeng Xu" userId="e7aed605-a3dd-4d5a-a692-a87037af107b" providerId="ADAL" clId="{9DC70E6D-2855-421C-AD38-FA2AE9A503FD}" dt="2021-03-21T13:54:00.361" v="288" actId="700"/>
          <ac:spMkLst>
            <pc:docMk/>
            <pc:sldMk cId="2424170873" sldId="360"/>
            <ac:spMk id="2" creationId="{2688A352-1073-4670-9FE7-9E4313BC14D0}"/>
          </ac:spMkLst>
        </pc:spChg>
        <pc:spChg chg="add mod ord">
          <ac:chgData name="Weifeng Xu" userId="e7aed605-a3dd-4d5a-a692-a87037af107b" providerId="ADAL" clId="{9DC70E6D-2855-421C-AD38-FA2AE9A503FD}" dt="2021-03-21T14:00:18.573" v="405" actId="20577"/>
          <ac:spMkLst>
            <pc:docMk/>
            <pc:sldMk cId="2424170873" sldId="360"/>
            <ac:spMk id="7" creationId="{1C6A96F9-DE7C-449C-B767-00C7C5E4142F}"/>
          </ac:spMkLst>
        </pc:spChg>
        <pc:picChg chg="add mod">
          <ac:chgData name="Weifeng Xu" userId="e7aed605-a3dd-4d5a-a692-a87037af107b" providerId="ADAL" clId="{9DC70E6D-2855-421C-AD38-FA2AE9A503FD}" dt="2021-03-21T13:54:50.764" v="297" actId="14100"/>
          <ac:picMkLst>
            <pc:docMk/>
            <pc:sldMk cId="2424170873" sldId="360"/>
            <ac:picMk id="4" creationId="{92E8BE2D-CFDB-4D28-949E-6B0C4A8C5D77}"/>
          </ac:picMkLst>
        </pc:picChg>
        <pc:picChg chg="add del mod">
          <ac:chgData name="Weifeng Xu" userId="e7aed605-a3dd-4d5a-a692-a87037af107b" providerId="ADAL" clId="{9DC70E6D-2855-421C-AD38-FA2AE9A503FD}" dt="2021-03-21T13:54:24.183" v="292" actId="21"/>
          <ac:picMkLst>
            <pc:docMk/>
            <pc:sldMk cId="2424170873" sldId="360"/>
            <ac:picMk id="6" creationId="{2BF26A02-42B9-4264-882A-5C7969DD4C3B}"/>
          </ac:picMkLst>
        </pc:picChg>
      </pc:sldChg>
      <pc:sldChg chg="addSp delSp modSp new mod modClrScheme chgLayout modNotesTx">
        <pc:chgData name="Weifeng Xu" userId="e7aed605-a3dd-4d5a-a692-a87037af107b" providerId="ADAL" clId="{9DC70E6D-2855-421C-AD38-FA2AE9A503FD}" dt="2021-03-21T14:02:10.561" v="446"/>
        <pc:sldMkLst>
          <pc:docMk/>
          <pc:sldMk cId="1497462197" sldId="361"/>
        </pc:sldMkLst>
        <pc:spChg chg="del mod ord">
          <ac:chgData name="Weifeng Xu" userId="e7aed605-a3dd-4d5a-a692-a87037af107b" providerId="ADAL" clId="{9DC70E6D-2855-421C-AD38-FA2AE9A503FD}" dt="2021-03-21T13:54:28.309" v="293" actId="700"/>
          <ac:spMkLst>
            <pc:docMk/>
            <pc:sldMk cId="1497462197" sldId="361"/>
            <ac:spMk id="2" creationId="{BA0A29DD-4F39-49A2-B81F-8BE25A325E04}"/>
          </ac:spMkLst>
        </pc:spChg>
        <pc:spChg chg="del">
          <ac:chgData name="Weifeng Xu" userId="e7aed605-a3dd-4d5a-a692-a87037af107b" providerId="ADAL" clId="{9DC70E6D-2855-421C-AD38-FA2AE9A503FD}" dt="2021-03-21T13:54:28.309" v="293" actId="700"/>
          <ac:spMkLst>
            <pc:docMk/>
            <pc:sldMk cId="1497462197" sldId="361"/>
            <ac:spMk id="3" creationId="{87E4F8F4-5E47-4675-8780-F416F2C8AED6}"/>
          </ac:spMkLst>
        </pc:spChg>
        <pc:spChg chg="add mod ord">
          <ac:chgData name="Weifeng Xu" userId="e7aed605-a3dd-4d5a-a692-a87037af107b" providerId="ADAL" clId="{9DC70E6D-2855-421C-AD38-FA2AE9A503FD}" dt="2021-03-21T14:01:52.884" v="443" actId="20577"/>
          <ac:spMkLst>
            <pc:docMk/>
            <pc:sldMk cId="1497462197" sldId="361"/>
            <ac:spMk id="4" creationId="{EF4E4000-758D-4116-AB77-CBB2F5F3E876}"/>
          </ac:spMkLst>
        </pc:spChg>
        <pc:picChg chg="add mod">
          <ac:chgData name="Weifeng Xu" userId="e7aed605-a3dd-4d5a-a692-a87037af107b" providerId="ADAL" clId="{9DC70E6D-2855-421C-AD38-FA2AE9A503FD}" dt="2021-03-21T14:02:03.296" v="445" actId="1076"/>
          <ac:picMkLst>
            <pc:docMk/>
            <pc:sldMk cId="1497462197" sldId="361"/>
            <ac:picMk id="5" creationId="{B3AD24E9-3BDA-4564-8E55-2BE4228B1741}"/>
          </ac:picMkLst>
        </pc:picChg>
      </pc:sldChg>
      <pc:sldChg chg="addSp delSp modSp add mod setBg modNotesTx">
        <pc:chgData name="Weifeng Xu" userId="e7aed605-a3dd-4d5a-a692-a87037af107b" providerId="ADAL" clId="{9DC70E6D-2855-421C-AD38-FA2AE9A503FD}" dt="2021-03-21T14:06:03.156" v="468" actId="20577"/>
        <pc:sldMkLst>
          <pc:docMk/>
          <pc:sldMk cId="2916150050" sldId="362"/>
        </pc:sldMkLst>
        <pc:spChg chg="mod ord">
          <ac:chgData name="Weifeng Xu" userId="e7aed605-a3dd-4d5a-a692-a87037af107b" providerId="ADAL" clId="{9DC70E6D-2855-421C-AD38-FA2AE9A503FD}" dt="2021-03-21T14:05:08.071" v="466" actId="26606"/>
          <ac:spMkLst>
            <pc:docMk/>
            <pc:sldMk cId="2916150050" sldId="362"/>
            <ac:spMk id="4" creationId="{EF4E4000-758D-4116-AB77-CBB2F5F3E876}"/>
          </ac:spMkLst>
        </pc:spChg>
        <pc:spChg chg="add del">
          <ac:chgData name="Weifeng Xu" userId="e7aed605-a3dd-4d5a-a692-a87037af107b" providerId="ADAL" clId="{9DC70E6D-2855-421C-AD38-FA2AE9A503FD}" dt="2021-03-21T14:05:08.071" v="466" actId="26606"/>
          <ac:spMkLst>
            <pc:docMk/>
            <pc:sldMk cId="2916150050" sldId="362"/>
            <ac:spMk id="12" creationId="{73DE2CFE-42F2-48F0-8706-5264E012B10C}"/>
          </ac:spMkLst>
        </pc:spChg>
        <pc:picChg chg="add mod modCrop">
          <ac:chgData name="Weifeng Xu" userId="e7aed605-a3dd-4d5a-a692-a87037af107b" providerId="ADAL" clId="{9DC70E6D-2855-421C-AD38-FA2AE9A503FD}" dt="2021-03-21T14:05:08.071" v="466" actId="26606"/>
          <ac:picMkLst>
            <pc:docMk/>
            <pc:sldMk cId="2916150050" sldId="362"/>
            <ac:picMk id="3" creationId="{644FD403-6287-4E10-9583-0EB931C25731}"/>
          </ac:picMkLst>
        </pc:picChg>
        <pc:picChg chg="del">
          <ac:chgData name="Weifeng Xu" userId="e7aed605-a3dd-4d5a-a692-a87037af107b" providerId="ADAL" clId="{9DC70E6D-2855-421C-AD38-FA2AE9A503FD}" dt="2021-03-21T14:02:32.084" v="450" actId="478"/>
          <ac:picMkLst>
            <pc:docMk/>
            <pc:sldMk cId="2916150050" sldId="362"/>
            <ac:picMk id="5" creationId="{B3AD24E9-3BDA-4564-8E55-2BE4228B1741}"/>
          </ac:picMkLst>
        </pc:picChg>
        <pc:picChg chg="add mod">
          <ac:chgData name="Weifeng Xu" userId="e7aed605-a3dd-4d5a-a692-a87037af107b" providerId="ADAL" clId="{9DC70E6D-2855-421C-AD38-FA2AE9A503FD}" dt="2021-03-21T14:05:08.071" v="466" actId="26606"/>
          <ac:picMkLst>
            <pc:docMk/>
            <pc:sldMk cId="2916150050" sldId="362"/>
            <ac:picMk id="7" creationId="{C8CF828C-D42A-49D5-A33B-D1C523801F9A}"/>
          </ac:picMkLst>
        </pc:picChg>
      </pc:sldChg>
      <pc:sldChg chg="addSp modSp new mod modNotesTx">
        <pc:chgData name="Weifeng Xu" userId="e7aed605-a3dd-4d5a-a692-a87037af107b" providerId="ADAL" clId="{9DC70E6D-2855-421C-AD38-FA2AE9A503FD}" dt="2021-03-21T14:59:36.231" v="618" actId="20577"/>
        <pc:sldMkLst>
          <pc:docMk/>
          <pc:sldMk cId="414764396" sldId="363"/>
        </pc:sldMkLst>
        <pc:spChg chg="mod">
          <ac:chgData name="Weifeng Xu" userId="e7aed605-a3dd-4d5a-a692-a87037af107b" providerId="ADAL" clId="{9DC70E6D-2855-421C-AD38-FA2AE9A503FD}" dt="2021-03-21T14:59:36.231" v="618" actId="20577"/>
          <ac:spMkLst>
            <pc:docMk/>
            <pc:sldMk cId="414764396" sldId="363"/>
            <ac:spMk id="2" creationId="{DE7DF6A6-E0E7-443C-878B-51CBD86BA437}"/>
          </ac:spMkLst>
        </pc:spChg>
        <pc:picChg chg="add mod">
          <ac:chgData name="Weifeng Xu" userId="e7aed605-a3dd-4d5a-a692-a87037af107b" providerId="ADAL" clId="{9DC70E6D-2855-421C-AD38-FA2AE9A503FD}" dt="2021-03-21T14:35:18.753" v="521" actId="14100"/>
          <ac:picMkLst>
            <pc:docMk/>
            <pc:sldMk cId="414764396" sldId="363"/>
            <ac:picMk id="4" creationId="{5DB9EE55-8C8E-4A94-B3DB-38A90560A0EC}"/>
          </ac:picMkLst>
        </pc:picChg>
      </pc:sldChg>
      <pc:sldChg chg="new">
        <pc:chgData name="Weifeng Xu" userId="e7aed605-a3dd-4d5a-a692-a87037af107b" providerId="ADAL" clId="{9DC70E6D-2855-421C-AD38-FA2AE9A503FD}" dt="2021-03-21T14:54:46.116" v="522" actId="680"/>
        <pc:sldMkLst>
          <pc:docMk/>
          <pc:sldMk cId="3175832827" sldId="364"/>
        </pc:sldMkLst>
      </pc:sldChg>
      <pc:sldChg chg="addSp modSp new mod">
        <pc:chgData name="Weifeng Xu" userId="e7aed605-a3dd-4d5a-a692-a87037af107b" providerId="ADAL" clId="{9DC70E6D-2855-421C-AD38-FA2AE9A503FD}" dt="2021-03-21T14:58:43.165" v="600" actId="14100"/>
        <pc:sldMkLst>
          <pc:docMk/>
          <pc:sldMk cId="3612370313" sldId="365"/>
        </pc:sldMkLst>
        <pc:spChg chg="mod">
          <ac:chgData name="Weifeng Xu" userId="e7aed605-a3dd-4d5a-a692-a87037af107b" providerId="ADAL" clId="{9DC70E6D-2855-421C-AD38-FA2AE9A503FD}" dt="2021-03-21T14:57:37.188" v="597" actId="207"/>
          <ac:spMkLst>
            <pc:docMk/>
            <pc:sldMk cId="3612370313" sldId="365"/>
            <ac:spMk id="2" creationId="{55388244-1240-4B78-80E3-A33024F02A26}"/>
          </ac:spMkLst>
        </pc:spChg>
        <pc:picChg chg="add mod">
          <ac:chgData name="Weifeng Xu" userId="e7aed605-a3dd-4d5a-a692-a87037af107b" providerId="ADAL" clId="{9DC70E6D-2855-421C-AD38-FA2AE9A503FD}" dt="2021-03-21T14:58:43.165" v="600" actId="14100"/>
          <ac:picMkLst>
            <pc:docMk/>
            <pc:sldMk cId="3612370313" sldId="365"/>
            <ac:picMk id="4" creationId="{C4966F9D-8C23-48A9-BBF1-A7146EEC7FAB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91C60279-8120-80BA-E78D-5445DCD5EEF5}"/>
    <pc:docChg chg="addSld delSld modSld">
      <pc:chgData name="Harleen Kaur" userId="S::id65ns02@ubalt.edu::9f7fc1d6-ab67-473f-ba46-e98f6ce2049b" providerId="AD" clId="Web-{91C60279-8120-80BA-E78D-5445DCD5EEF5}" dt="2021-06-20T04:24:58.311" v="1254" actId="14100"/>
      <pc:docMkLst>
        <pc:docMk/>
      </pc:docMkLst>
      <pc:sldChg chg="modSp del">
        <pc:chgData name="Harleen Kaur" userId="S::id65ns02@ubalt.edu::9f7fc1d6-ab67-473f-ba46-e98f6ce2049b" providerId="AD" clId="Web-{91C60279-8120-80BA-E78D-5445DCD5EEF5}" dt="2021-06-19T22:00:08.294" v="20"/>
        <pc:sldMkLst>
          <pc:docMk/>
          <pc:sldMk cId="1781775744" sldId="359"/>
        </pc:sldMkLst>
        <pc:spChg chg="mod">
          <ac:chgData name="Harleen Kaur" userId="S::id65ns02@ubalt.edu::9f7fc1d6-ab67-473f-ba46-e98f6ce2049b" providerId="AD" clId="Web-{91C60279-8120-80BA-E78D-5445DCD5EEF5}" dt="2021-06-19T22:00:03.684" v="19" actId="20577"/>
          <ac:spMkLst>
            <pc:docMk/>
            <pc:sldMk cId="1781775744" sldId="359"/>
            <ac:spMk id="2" creationId="{D8E5A1FD-CF3C-4D57-BC75-90A0514CE8AE}"/>
          </ac:spMkLst>
        </pc:spChg>
      </pc:sldChg>
      <pc:sldChg chg="modSp new">
        <pc:chgData name="Harleen Kaur" userId="S::id65ns02@ubalt.edu::9f7fc1d6-ab67-473f-ba46-e98f6ce2049b" providerId="AD" clId="Web-{91C60279-8120-80BA-E78D-5445DCD5EEF5}" dt="2021-06-19T22:01:00.608" v="41" actId="20577"/>
        <pc:sldMkLst>
          <pc:docMk/>
          <pc:sldMk cId="701159285" sldId="366"/>
        </pc:sldMkLst>
        <pc:spChg chg="mod">
          <ac:chgData name="Harleen Kaur" userId="S::id65ns02@ubalt.edu::9f7fc1d6-ab67-473f-ba46-e98f6ce2049b" providerId="AD" clId="Web-{91C60279-8120-80BA-E78D-5445DCD5EEF5}" dt="2021-06-19T22:00:49.264" v="38" actId="20577"/>
          <ac:spMkLst>
            <pc:docMk/>
            <pc:sldMk cId="701159285" sldId="366"/>
            <ac:spMk id="2" creationId="{A89D5CA4-DD7B-42B1-BAAF-78CF53A49076}"/>
          </ac:spMkLst>
        </pc:spChg>
        <pc:spChg chg="mod">
          <ac:chgData name="Harleen Kaur" userId="S::id65ns02@ubalt.edu::9f7fc1d6-ab67-473f-ba46-e98f6ce2049b" providerId="AD" clId="Web-{91C60279-8120-80BA-E78D-5445DCD5EEF5}" dt="2021-06-19T22:01:00.608" v="41" actId="20577"/>
          <ac:spMkLst>
            <pc:docMk/>
            <pc:sldMk cId="701159285" sldId="366"/>
            <ac:spMk id="3" creationId="{209807A6-B14A-4DCC-B519-5E68F6748EA7}"/>
          </ac:spMkLst>
        </pc:spChg>
      </pc:sldChg>
      <pc:sldChg chg="addSp delSp modSp new mod setBg modNotes">
        <pc:chgData name="Harleen Kaur" userId="S::id65ns02@ubalt.edu::9f7fc1d6-ab67-473f-ba46-e98f6ce2049b" providerId="AD" clId="Web-{91C60279-8120-80BA-E78D-5445DCD5EEF5}" dt="2021-06-20T03:29:49.519" v="463"/>
        <pc:sldMkLst>
          <pc:docMk/>
          <pc:sldMk cId="1420588628" sldId="367"/>
        </pc:sldMkLst>
        <pc:spChg chg="mo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2" creationId="{D234987C-B330-457E-9223-444FA1AF8672}"/>
          </ac:spMkLst>
        </pc:spChg>
        <pc:spChg chg="add del mo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3" creationId="{F88CE769-1ECB-48F9-AEAC-DE2DAAF86EAE}"/>
          </ac:spMkLst>
        </pc:spChg>
        <pc:spChg chg="add mod or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4" creationId="{71518D34-5564-4331-8A56-1BF3939AACAB}"/>
          </ac:spMkLst>
        </pc:spChg>
        <pc:spChg chg="add del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8" creationId="{100EDD19-6802-4EC3-95CE-CFFAB042CFD6}"/>
          </ac:spMkLst>
        </pc:spChg>
        <pc:spChg chg="add del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0" creationId="{DB17E863-922E-4C26-BD64-E8FD41D28661}"/>
          </ac:spMkLst>
        </pc:spChg>
        <pc:spChg chg="ad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5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3:29:49.519" v="463"/>
          <ac:spMkLst>
            <pc:docMk/>
            <pc:sldMk cId="1420588628" sldId="367"/>
            <ac:spMk id="17" creationId="{71877DBC-BB60-40F0-AC93-2ACDBAAE60CE}"/>
          </ac:spMkLst>
        </pc:spChg>
        <pc:spChg chg="add del">
          <ac:chgData name="Harleen Kaur" userId="S::id65ns02@ubalt.edu::9f7fc1d6-ab67-473f-ba46-e98f6ce2049b" providerId="AD" clId="Web-{91C60279-8120-80BA-E78D-5445DCD5EEF5}" dt="2021-06-19T22:54:36.489" v="337"/>
          <ac:spMkLst>
            <pc:docMk/>
            <pc:sldMk cId="1420588628" sldId="367"/>
            <ac:spMk id="19" creationId="{E83B54FB-E78B-4EF6-AC7D-8FB58CE50DD2}"/>
          </ac:spMkLst>
        </pc:spChg>
        <pc:graphicFrameChg chg="add del">
          <ac:chgData name="Harleen Kaur" userId="S::id65ns02@ubalt.edu::9f7fc1d6-ab67-473f-ba46-e98f6ce2049b" providerId="AD" clId="Web-{91C60279-8120-80BA-E78D-5445DCD5EEF5}" dt="2021-06-19T22:53:43.841" v="325"/>
          <ac:graphicFrameMkLst>
            <pc:docMk/>
            <pc:sldMk cId="1420588628" sldId="367"/>
            <ac:graphicFrameMk id="5" creationId="{EDF2D00D-EAE6-423C-9A18-6F992DD2C224}"/>
          </ac:graphicFrameMkLst>
        </pc:graphicFrameChg>
        <pc:graphicFrameChg chg="add del">
          <ac:chgData name="Harleen Kaur" userId="S::id65ns02@ubalt.edu::9f7fc1d6-ab67-473f-ba46-e98f6ce2049b" providerId="AD" clId="Web-{91C60279-8120-80BA-E78D-5445DCD5EEF5}" dt="2021-06-19T22:53:57.294" v="327"/>
          <ac:graphicFrameMkLst>
            <pc:docMk/>
            <pc:sldMk cId="1420588628" sldId="367"/>
            <ac:graphicFrameMk id="6" creationId="{7977C049-BDA9-4418-9526-1641BC8E8CC2}"/>
          </ac:graphicFrameMkLst>
        </pc:graphicFrameChg>
        <pc:picChg chg="add mod">
          <ac:chgData name="Harleen Kaur" userId="S::id65ns02@ubalt.edu::9f7fc1d6-ab67-473f-ba46-e98f6ce2049b" providerId="AD" clId="Web-{91C60279-8120-80BA-E78D-5445DCD5EEF5}" dt="2021-06-20T03:29:49.519" v="463"/>
          <ac:picMkLst>
            <pc:docMk/>
            <pc:sldMk cId="1420588628" sldId="367"/>
            <ac:picMk id="5" creationId="{4C3E025B-2295-4334-B40E-6605DDAE39A5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3:35:07.535" v="469" actId="20577"/>
        <pc:sldMkLst>
          <pc:docMk/>
          <pc:sldMk cId="1883557736" sldId="368"/>
        </pc:sldMkLst>
        <pc:spChg chg="mod">
          <ac:chgData name="Harleen Kaur" userId="S::id65ns02@ubalt.edu::9f7fc1d6-ab67-473f-ba46-e98f6ce2049b" providerId="AD" clId="Web-{91C60279-8120-80BA-E78D-5445DCD5EEF5}" dt="2021-06-20T03:35:07.535" v="469" actId="20577"/>
          <ac:spMkLst>
            <pc:docMk/>
            <pc:sldMk cId="1883557736" sldId="368"/>
            <ac:spMk id="2" creationId="{F78B2E4F-3BA8-42B9-922D-8C9E7F06D34F}"/>
          </ac:spMkLst>
        </pc:spChg>
        <pc:spChg chg="add del">
          <ac:chgData name="Harleen Kaur" userId="S::id65ns02@ubalt.edu::9f7fc1d6-ab67-473f-ba46-e98f6ce2049b" providerId="AD" clId="Web-{91C60279-8120-80BA-E78D-5445DCD5EEF5}" dt="2021-06-19T22:29:50.263" v="287"/>
          <ac:spMkLst>
            <pc:docMk/>
            <pc:sldMk cId="1883557736" sldId="368"/>
            <ac:spMk id="3" creationId="{A4D4BCDB-7204-45A1-931B-CFE05FF988CC}"/>
          </ac:spMkLst>
        </pc:spChg>
        <pc:spChg chg="add mod">
          <ac:chgData name="Harleen Kaur" userId="S::id65ns02@ubalt.edu::9f7fc1d6-ab67-473f-ba46-e98f6ce2049b" providerId="AD" clId="Web-{91C60279-8120-80BA-E78D-5445DCD5EEF5}" dt="2021-06-19T22:29:53.951" v="290" actId="20577"/>
          <ac:spMkLst>
            <pc:docMk/>
            <pc:sldMk cId="1883557736" sldId="368"/>
            <ac:spMk id="5" creationId="{5CEEC8FA-D221-4DF3-9DB9-8BF3F5E7A20C}"/>
          </ac:spMkLst>
        </pc:spChg>
        <pc:spChg chg="add mod">
          <ac:chgData name="Harleen Kaur" userId="S::id65ns02@ubalt.edu::9f7fc1d6-ab67-473f-ba46-e98f6ce2049b" providerId="AD" clId="Web-{91C60279-8120-80BA-E78D-5445DCD5EEF5}" dt="2021-06-19T22:33:13.925" v="305" actId="20577"/>
          <ac:spMkLst>
            <pc:docMk/>
            <pc:sldMk cId="1883557736" sldId="368"/>
            <ac:spMk id="7" creationId="{6BBF4236-8B7C-4CBC-B41F-DA00E8AAFC15}"/>
          </ac:spMkLst>
        </pc:spChg>
        <pc:picChg chg="add del mod ord">
          <ac:chgData name="Harleen Kaur" userId="S::id65ns02@ubalt.edu::9f7fc1d6-ab67-473f-ba46-e98f6ce2049b" providerId="AD" clId="Web-{91C60279-8120-80BA-E78D-5445DCD5EEF5}" dt="2021-06-19T22:29:44.685" v="286"/>
          <ac:picMkLst>
            <pc:docMk/>
            <pc:sldMk cId="1883557736" sldId="368"/>
            <ac:picMk id="4" creationId="{BD2A7ECA-A6B0-4CF5-A3B4-927B9E50A6D0}"/>
          </ac:picMkLst>
        </pc:picChg>
        <pc:picChg chg="add mod">
          <ac:chgData name="Harleen Kaur" userId="S::id65ns02@ubalt.edu::9f7fc1d6-ab67-473f-ba46-e98f6ce2049b" providerId="AD" clId="Web-{91C60279-8120-80BA-E78D-5445DCD5EEF5}" dt="2021-06-19T22:30:22.077" v="295" actId="14100"/>
          <ac:picMkLst>
            <pc:docMk/>
            <pc:sldMk cId="1883557736" sldId="368"/>
            <ac:picMk id="6" creationId="{90829B62-67A9-404E-B26D-E38BE4AC5F94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3:38:59.513" v="530"/>
        <pc:sldMkLst>
          <pc:docMk/>
          <pc:sldMk cId="2249049539" sldId="369"/>
        </pc:sldMkLst>
        <pc:spChg chg="mo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2" creationId="{13585C91-5909-4C13-B174-F7E083CE1C91}"/>
          </ac:spMkLst>
        </pc:spChg>
        <pc:spChg chg="add mod ord">
          <ac:chgData name="Harleen Kaur" userId="S::id65ns02@ubalt.edu::9f7fc1d6-ab67-473f-ba46-e98f6ce2049b" providerId="AD" clId="Web-{91C60279-8120-80BA-E78D-5445DCD5EEF5}" dt="2021-06-20T03:38:05.449" v="518" actId="20577"/>
          <ac:spMkLst>
            <pc:docMk/>
            <pc:sldMk cId="2249049539" sldId="369"/>
            <ac:spMk id="3" creationId="{A8A3B2A5-5769-43FC-ADDB-B0E7997C24DD}"/>
          </ac:spMkLst>
        </pc:spChg>
        <pc:spChg chg="del">
          <ac:chgData name="Harleen Kaur" userId="S::id65ns02@ubalt.edu::9f7fc1d6-ab67-473f-ba46-e98f6ce2049b" providerId="AD" clId="Web-{91C60279-8120-80BA-E78D-5445DCD5EEF5}" dt="2021-06-19T22:55:26.802" v="344"/>
          <ac:spMkLst>
            <pc:docMk/>
            <pc:sldMk cId="2249049539" sldId="369"/>
            <ac:spMk id="3" creationId="{CE4F807B-FC79-49A8-918D-394FA0BF14C2}"/>
          </ac:spMkLst>
        </pc:spChg>
        <pc:spChg chg="add mod">
          <ac:chgData name="Harleen Kaur" userId="S::id65ns02@ubalt.edu::9f7fc1d6-ab67-473f-ba46-e98f6ce2049b" providerId="AD" clId="Web-{91C60279-8120-80BA-E78D-5445DCD5EEF5}" dt="2021-06-20T03:38:59.513" v="530"/>
          <ac:spMkLst>
            <pc:docMk/>
            <pc:sldMk cId="2249049539" sldId="369"/>
            <ac:spMk id="4" creationId="{B12B93BB-3BE0-4F61-AC4C-16CA163AB17A}"/>
          </ac:spMkLst>
        </pc:spChg>
        <pc:spChg chg="add del mod">
          <ac:chgData name="Harleen Kaur" userId="S::id65ns02@ubalt.edu::9f7fc1d6-ab67-473f-ba46-e98f6ce2049b" providerId="AD" clId="Web-{91C60279-8120-80BA-E78D-5445DCD5EEF5}" dt="2021-06-19T22:55:39.037" v="346"/>
          <ac:spMkLst>
            <pc:docMk/>
            <pc:sldMk cId="2249049539" sldId="369"/>
            <ac:spMk id="6" creationId="{3E094D05-499B-46A7-8D03-C37B04394127}"/>
          </ac:spMkLst>
        </pc:spChg>
        <pc:spChg chg="add del mod ord">
          <ac:chgData name="Harleen Kaur" userId="S::id65ns02@ubalt.edu::9f7fc1d6-ab67-473f-ba46-e98f6ce2049b" providerId="AD" clId="Web-{91C60279-8120-80BA-E78D-5445DCD5EEF5}" dt="2021-06-20T03:37:21.838" v="496"/>
          <ac:spMkLst>
            <pc:docMk/>
            <pc:sldMk cId="2249049539" sldId="369"/>
            <ac:spMk id="7" creationId="{6C12B3AC-DEB6-4930-AC65-9D591B434A5D}"/>
          </ac:spMkLst>
        </pc:spChg>
        <pc:spChg chg="add del">
          <ac:chgData name="Harleen Kaur" userId="S::id65ns02@ubalt.edu::9f7fc1d6-ab67-473f-ba46-e98f6ce2049b" providerId="AD" clId="Web-{91C60279-8120-80BA-E78D-5445DCD5EEF5}" dt="2021-06-19T22:56:26.992" v="360"/>
          <ac:spMkLst>
            <pc:docMk/>
            <pc:sldMk cId="2249049539" sldId="369"/>
            <ac:spMk id="9" creationId="{742E239F-9F9C-4804-BD9D-ED17F4B1E154}"/>
          </ac:spMkLst>
        </pc:spChg>
        <pc:spChg chg="add del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13" creationId="{D4771268-CB57-404A-9271-370EB28F6090}"/>
          </ac:spMkLst>
        </pc:spChg>
        <pc:spChg chg="ad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18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3:35:53.037" v="472"/>
          <ac:spMkLst>
            <pc:docMk/>
            <pc:sldMk cId="2249049539" sldId="369"/>
            <ac:spMk id="20" creationId="{71877DBC-BB60-40F0-AC93-2ACDBAAE60CE}"/>
          </ac:spMkLst>
        </pc:spChg>
        <pc:picChg chg="add del mod ord">
          <ac:chgData name="Harleen Kaur" userId="S::id65ns02@ubalt.edu::9f7fc1d6-ab67-473f-ba46-e98f6ce2049b" providerId="AD" clId="Web-{91C60279-8120-80BA-E78D-5445DCD5EEF5}" dt="2021-06-19T22:55:29.427" v="345"/>
          <ac:picMkLst>
            <pc:docMk/>
            <pc:sldMk cId="2249049539" sldId="369"/>
            <ac:picMk id="4" creationId="{BC95D8E7-0DBD-4474-86D7-FA1F7E24F3F8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37:31.650" v="498" actId="1076"/>
          <ac:picMkLst>
            <pc:docMk/>
            <pc:sldMk cId="2249049539" sldId="369"/>
            <ac:picMk id="8" creationId="{E1F03EBE-1D20-4A44-BB64-765468677729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19T23:15:15.393" v="400" actId="1076"/>
        <pc:sldMkLst>
          <pc:docMk/>
          <pc:sldMk cId="1936378801" sldId="370"/>
        </pc:sldMkLst>
        <pc:spChg chg="mod">
          <ac:chgData name="Harleen Kaur" userId="S::id65ns02@ubalt.edu::9f7fc1d6-ab67-473f-ba46-e98f6ce2049b" providerId="AD" clId="Web-{91C60279-8120-80BA-E78D-5445DCD5EEF5}" dt="2021-06-19T22:57:24.071" v="372" actId="20577"/>
          <ac:spMkLst>
            <pc:docMk/>
            <pc:sldMk cId="1936378801" sldId="370"/>
            <ac:spMk id="2" creationId="{28359998-D1E8-4018-A96F-0FB505166177}"/>
          </ac:spMkLst>
        </pc:spChg>
        <pc:spChg chg="add mod">
          <ac:chgData name="Harleen Kaur" userId="S::id65ns02@ubalt.edu::9f7fc1d6-ab67-473f-ba46-e98f6ce2049b" providerId="AD" clId="Web-{91C60279-8120-80BA-E78D-5445DCD5EEF5}" dt="2021-06-19T23:14:04.892" v="386" actId="20577"/>
          <ac:spMkLst>
            <pc:docMk/>
            <pc:sldMk cId="1936378801" sldId="370"/>
            <ac:spMk id="3" creationId="{BD9EEE5C-D286-49DA-A168-55F3D2C6F6BE}"/>
          </ac:spMkLst>
        </pc:spChg>
        <pc:spChg chg="del">
          <ac:chgData name="Harleen Kaur" userId="S::id65ns02@ubalt.edu::9f7fc1d6-ab67-473f-ba46-e98f6ce2049b" providerId="AD" clId="Web-{91C60279-8120-80BA-E78D-5445DCD5EEF5}" dt="2021-06-19T22:57:26.087" v="373"/>
          <ac:spMkLst>
            <pc:docMk/>
            <pc:sldMk cId="1936378801" sldId="370"/>
            <ac:spMk id="3" creationId="{CB169028-DA79-40CB-871E-3F23A8C56EE6}"/>
          </ac:spMkLst>
        </pc:spChg>
        <pc:spChg chg="add mod">
          <ac:chgData name="Harleen Kaur" userId="S::id65ns02@ubalt.edu::9f7fc1d6-ab67-473f-ba46-e98f6ce2049b" providerId="AD" clId="Web-{91C60279-8120-80BA-E78D-5445DCD5EEF5}" dt="2021-06-19T22:57:33.946" v="375" actId="20577"/>
          <ac:spMkLst>
            <pc:docMk/>
            <pc:sldMk cId="1936378801" sldId="370"/>
            <ac:spMk id="4" creationId="{C4FC6E41-E8E5-44E9-A49C-E0328886F52F}"/>
          </ac:spMkLst>
        </pc:spChg>
        <pc:spChg chg="add del">
          <ac:chgData name="Harleen Kaur" userId="S::id65ns02@ubalt.edu::9f7fc1d6-ab67-473f-ba46-e98f6ce2049b" providerId="AD" clId="Web-{91C60279-8120-80BA-E78D-5445DCD5EEF5}" dt="2021-06-19T23:14:39.689" v="395"/>
          <ac:spMkLst>
            <pc:docMk/>
            <pc:sldMk cId="1936378801" sldId="370"/>
            <ac:spMk id="8" creationId="{92097854-356E-47C7-9FA5-270B95F64338}"/>
          </ac:spMkLst>
        </pc:spChg>
        <pc:picChg chg="add mod">
          <ac:chgData name="Harleen Kaur" userId="S::id65ns02@ubalt.edu::9f7fc1d6-ab67-473f-ba46-e98f6ce2049b" providerId="AD" clId="Web-{91C60279-8120-80BA-E78D-5445DCD5EEF5}" dt="2021-06-19T22:57:43.837" v="378" actId="14100"/>
          <ac:picMkLst>
            <pc:docMk/>
            <pc:sldMk cId="1936378801" sldId="370"/>
            <ac:picMk id="5" creationId="{4F48EC11-A488-47C2-931E-A8213CEDE891}"/>
          </ac:picMkLst>
        </pc:picChg>
        <pc:picChg chg="add del mod">
          <ac:chgData name="Harleen Kaur" userId="S::id65ns02@ubalt.edu::9f7fc1d6-ab67-473f-ba46-e98f6ce2049b" providerId="AD" clId="Web-{91C60279-8120-80BA-E78D-5445DCD5EEF5}" dt="2021-06-19T23:14:09.985" v="388"/>
          <ac:picMkLst>
            <pc:docMk/>
            <pc:sldMk cId="1936378801" sldId="370"/>
            <ac:picMk id="6" creationId="{30D41A5C-2242-4E3D-A63B-A14030E7D409}"/>
          </ac:picMkLst>
        </pc:picChg>
        <pc:picChg chg="add mod">
          <ac:chgData name="Harleen Kaur" userId="S::id65ns02@ubalt.edu::9f7fc1d6-ab67-473f-ba46-e98f6ce2049b" providerId="AD" clId="Web-{91C60279-8120-80BA-E78D-5445DCD5EEF5}" dt="2021-06-19T23:15:15.393" v="400" actId="1076"/>
          <ac:picMkLst>
            <pc:docMk/>
            <pc:sldMk cId="1936378801" sldId="370"/>
            <ac:picMk id="7" creationId="{CDF96B28-65A9-4204-8C36-77B6A18C9B8F}"/>
          </ac:picMkLst>
        </pc:picChg>
        <pc:cxnChg chg="add mod">
          <ac:chgData name="Harleen Kaur" userId="S::id65ns02@ubalt.edu::9f7fc1d6-ab67-473f-ba46-e98f6ce2049b" providerId="AD" clId="Web-{91C60279-8120-80BA-E78D-5445DCD5EEF5}" dt="2021-06-19T23:15:09.627" v="399" actId="1076"/>
          <ac:cxnSpMkLst>
            <pc:docMk/>
            <pc:sldMk cId="1936378801" sldId="370"/>
            <ac:cxnSpMk id="9" creationId="{33A9A48E-8BAA-489C-843B-925298C2113E}"/>
          </ac:cxnSpMkLst>
        </pc:cxnChg>
      </pc:sldChg>
      <pc:sldChg chg="addSp delSp modSp new">
        <pc:chgData name="Harleen Kaur" userId="S::id65ns02@ubalt.edu::9f7fc1d6-ab67-473f-ba46-e98f6ce2049b" providerId="AD" clId="Web-{91C60279-8120-80BA-E78D-5445DCD5EEF5}" dt="2021-06-19T23:18:42.381" v="421" actId="14100"/>
        <pc:sldMkLst>
          <pc:docMk/>
          <pc:sldMk cId="1486128054" sldId="371"/>
        </pc:sldMkLst>
        <pc:spChg chg="mod">
          <ac:chgData name="Harleen Kaur" userId="S::id65ns02@ubalt.edu::9f7fc1d6-ab67-473f-ba46-e98f6ce2049b" providerId="AD" clId="Web-{91C60279-8120-80BA-E78D-5445DCD5EEF5}" dt="2021-06-19T23:15:51.925" v="404" actId="20577"/>
          <ac:spMkLst>
            <pc:docMk/>
            <pc:sldMk cId="1486128054" sldId="371"/>
            <ac:spMk id="2" creationId="{D21C2424-A279-4756-BAF2-33BD28FAE974}"/>
          </ac:spMkLst>
        </pc:spChg>
        <pc:spChg chg="del">
          <ac:chgData name="Harleen Kaur" userId="S::id65ns02@ubalt.edu::9f7fc1d6-ab67-473f-ba46-e98f6ce2049b" providerId="AD" clId="Web-{91C60279-8120-80BA-E78D-5445DCD5EEF5}" dt="2021-06-19T23:15:54.019" v="405"/>
          <ac:spMkLst>
            <pc:docMk/>
            <pc:sldMk cId="1486128054" sldId="371"/>
            <ac:spMk id="3" creationId="{00098766-ECC6-4201-8344-D76D0F5D4D41}"/>
          </ac:spMkLst>
        </pc:spChg>
        <pc:spChg chg="add mod">
          <ac:chgData name="Harleen Kaur" userId="S::id65ns02@ubalt.edu::9f7fc1d6-ab67-473f-ba46-e98f6ce2049b" providerId="AD" clId="Web-{91C60279-8120-80BA-E78D-5445DCD5EEF5}" dt="2021-06-19T23:16:12.910" v="409" actId="20577"/>
          <ac:spMkLst>
            <pc:docMk/>
            <pc:sldMk cId="1486128054" sldId="371"/>
            <ac:spMk id="5" creationId="{D26F200D-697A-403C-B4D7-558707CD91AF}"/>
          </ac:spMkLst>
        </pc:spChg>
        <pc:spChg chg="add mod">
          <ac:chgData name="Harleen Kaur" userId="S::id65ns02@ubalt.edu::9f7fc1d6-ab67-473f-ba46-e98f6ce2049b" providerId="AD" clId="Web-{91C60279-8120-80BA-E78D-5445DCD5EEF5}" dt="2021-06-19T23:18:42.381" v="421" actId="14100"/>
          <ac:spMkLst>
            <pc:docMk/>
            <pc:sldMk cId="1486128054" sldId="371"/>
            <ac:spMk id="7" creationId="{692FD2D7-34DB-4CC9-846E-4CE0CBCDFD7E}"/>
          </ac:spMkLst>
        </pc:spChg>
        <pc:picChg chg="add mod ord">
          <ac:chgData name="Harleen Kaur" userId="S::id65ns02@ubalt.edu::9f7fc1d6-ab67-473f-ba46-e98f6ce2049b" providerId="AD" clId="Web-{91C60279-8120-80BA-E78D-5445DCD5EEF5}" dt="2021-06-19T23:16:00.737" v="406" actId="1076"/>
          <ac:picMkLst>
            <pc:docMk/>
            <pc:sldMk cId="1486128054" sldId="371"/>
            <ac:picMk id="4" creationId="{9EF2C501-4E28-40D2-BD9A-6DBCCC49727C}"/>
          </ac:picMkLst>
        </pc:picChg>
        <pc:picChg chg="add mod">
          <ac:chgData name="Harleen Kaur" userId="S::id65ns02@ubalt.edu::9f7fc1d6-ab67-473f-ba46-e98f6ce2049b" providerId="AD" clId="Web-{91C60279-8120-80BA-E78D-5445DCD5EEF5}" dt="2021-06-19T23:16:24.582" v="412" actId="14100"/>
          <ac:picMkLst>
            <pc:docMk/>
            <pc:sldMk cId="1486128054" sldId="371"/>
            <ac:picMk id="6" creationId="{19492A91-9D43-4363-975F-39972A019558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19T23:23:38.106" v="456" actId="14100"/>
        <pc:sldMkLst>
          <pc:docMk/>
          <pc:sldMk cId="2178730260" sldId="372"/>
        </pc:sldMkLst>
        <pc:spChg chg="mod">
          <ac:chgData name="Harleen Kaur" userId="S::id65ns02@ubalt.edu::9f7fc1d6-ab67-473f-ba46-e98f6ce2049b" providerId="AD" clId="Web-{91C60279-8120-80BA-E78D-5445DCD5EEF5}" dt="2021-06-19T23:21:58.854" v="437" actId="20577"/>
          <ac:spMkLst>
            <pc:docMk/>
            <pc:sldMk cId="2178730260" sldId="372"/>
            <ac:spMk id="2" creationId="{857821C8-C457-4025-9BA4-AA6BA598B369}"/>
          </ac:spMkLst>
        </pc:spChg>
        <pc:spChg chg="del">
          <ac:chgData name="Harleen Kaur" userId="S::id65ns02@ubalt.edu::9f7fc1d6-ab67-473f-ba46-e98f6ce2049b" providerId="AD" clId="Web-{91C60279-8120-80BA-E78D-5445DCD5EEF5}" dt="2021-06-19T23:22:02.557" v="438"/>
          <ac:spMkLst>
            <pc:docMk/>
            <pc:sldMk cId="2178730260" sldId="372"/>
            <ac:spMk id="3" creationId="{7C9C08E8-6EFE-4FD6-9B83-2E1ECF833BB0}"/>
          </ac:spMkLst>
        </pc:spChg>
        <pc:spChg chg="add mod">
          <ac:chgData name="Harleen Kaur" userId="S::id65ns02@ubalt.edu::9f7fc1d6-ab67-473f-ba46-e98f6ce2049b" providerId="AD" clId="Web-{91C60279-8120-80BA-E78D-5445DCD5EEF5}" dt="2021-06-19T23:22:06.385" v="440" actId="20577"/>
          <ac:spMkLst>
            <pc:docMk/>
            <pc:sldMk cId="2178730260" sldId="372"/>
            <ac:spMk id="4" creationId="{5D3EAFE7-4896-48ED-BEAA-104343BDD167}"/>
          </ac:spMkLst>
        </pc:spChg>
        <pc:spChg chg="add mod">
          <ac:chgData name="Harleen Kaur" userId="S::id65ns02@ubalt.edu::9f7fc1d6-ab67-473f-ba46-e98f6ce2049b" providerId="AD" clId="Web-{91C60279-8120-80BA-E78D-5445DCD5EEF5}" dt="2021-06-19T23:23:38.106" v="456" actId="14100"/>
          <ac:spMkLst>
            <pc:docMk/>
            <pc:sldMk cId="2178730260" sldId="372"/>
            <ac:spMk id="6" creationId="{54B894EA-A749-4654-97BD-B0D6F0FA5244}"/>
          </ac:spMkLst>
        </pc:spChg>
        <pc:picChg chg="add mod">
          <ac:chgData name="Harleen Kaur" userId="S::id65ns02@ubalt.edu::9f7fc1d6-ab67-473f-ba46-e98f6ce2049b" providerId="AD" clId="Web-{91C60279-8120-80BA-E78D-5445DCD5EEF5}" dt="2021-06-19T23:23:22.527" v="453" actId="1076"/>
          <ac:picMkLst>
            <pc:docMk/>
            <pc:sldMk cId="2178730260" sldId="372"/>
            <ac:picMk id="5" creationId="{E69F79DB-B41F-4045-8615-5604716E2701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4:15:46.052" v="1157" actId="20577"/>
        <pc:sldMkLst>
          <pc:docMk/>
          <pc:sldMk cId="3461768251" sldId="373"/>
        </pc:sldMkLst>
        <pc:spChg chg="mod">
          <ac:chgData name="Harleen Kaur" userId="S::id65ns02@ubalt.edu::9f7fc1d6-ab67-473f-ba46-e98f6ce2049b" providerId="AD" clId="Web-{91C60279-8120-80BA-E78D-5445DCD5EEF5}" dt="2021-06-20T03:39:37.108" v="533" actId="20577"/>
          <ac:spMkLst>
            <pc:docMk/>
            <pc:sldMk cId="3461768251" sldId="373"/>
            <ac:spMk id="2" creationId="{2E2DA990-0296-4CC2-8DC6-432445869504}"/>
          </ac:spMkLst>
        </pc:spChg>
        <pc:spChg chg="mod">
          <ac:chgData name="Harleen Kaur" userId="S::id65ns02@ubalt.edu::9f7fc1d6-ab67-473f-ba46-e98f6ce2049b" providerId="AD" clId="Web-{91C60279-8120-80BA-E78D-5445DCD5EEF5}" dt="2021-06-20T04:15:46.052" v="1157" actId="20577"/>
          <ac:spMkLst>
            <pc:docMk/>
            <pc:sldMk cId="3461768251" sldId="373"/>
            <ac:spMk id="3" creationId="{64DFFDD6-27BC-4801-88C1-0B22B57C986D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3:43:40.708" v="619"/>
        <pc:sldMkLst>
          <pc:docMk/>
          <pc:sldMk cId="4230358847" sldId="374"/>
        </pc:sldMkLst>
        <pc:spChg chg="mod">
          <ac:chgData name="Harleen Kaur" userId="S::id65ns02@ubalt.edu::9f7fc1d6-ab67-473f-ba46-e98f6ce2049b" providerId="AD" clId="Web-{91C60279-8120-80BA-E78D-5445DCD5EEF5}" dt="2021-06-20T03:42:00.033" v="604" actId="20577"/>
          <ac:spMkLst>
            <pc:docMk/>
            <pc:sldMk cId="4230358847" sldId="374"/>
            <ac:spMk id="2" creationId="{42BAAB01-C990-42B6-81C3-D0E3D0DCF912}"/>
          </ac:spMkLst>
        </pc:spChg>
        <pc:spChg chg="del">
          <ac:chgData name="Harleen Kaur" userId="S::id65ns02@ubalt.edu::9f7fc1d6-ab67-473f-ba46-e98f6ce2049b" providerId="AD" clId="Web-{91C60279-8120-80BA-E78D-5445DCD5EEF5}" dt="2021-06-20T03:42:03.237" v="605"/>
          <ac:spMkLst>
            <pc:docMk/>
            <pc:sldMk cId="4230358847" sldId="374"/>
            <ac:spMk id="3" creationId="{131EBA6A-17BF-4817-98A5-9B96BB5527EB}"/>
          </ac:spMkLst>
        </pc:spChg>
        <pc:spChg chg="add del mod">
          <ac:chgData name="Harleen Kaur" userId="S::id65ns02@ubalt.edu::9f7fc1d6-ab67-473f-ba46-e98f6ce2049b" providerId="AD" clId="Web-{91C60279-8120-80BA-E78D-5445DCD5EEF5}" dt="2021-06-20T03:43:40.708" v="619"/>
          <ac:spMkLst>
            <pc:docMk/>
            <pc:sldMk cId="4230358847" sldId="374"/>
            <ac:spMk id="5" creationId="{051CBB16-4EB2-4564-A31E-99DF446995C6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42:11.487" v="607" actId="14100"/>
          <ac:picMkLst>
            <pc:docMk/>
            <pc:sldMk cId="4230358847" sldId="374"/>
            <ac:picMk id="4" creationId="{4349749F-996F-415C-A224-84BF3338A864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43:12.129" v="613" actId="14100"/>
          <ac:picMkLst>
            <pc:docMk/>
            <pc:sldMk cId="4230358847" sldId="374"/>
            <ac:picMk id="6" creationId="{B19034C3-0632-4933-AA75-491CDE217733}"/>
          </ac:picMkLst>
        </pc:picChg>
        <pc:cxnChg chg="add mod">
          <ac:chgData name="Harleen Kaur" userId="S::id65ns02@ubalt.edu::9f7fc1d6-ab67-473f-ba46-e98f6ce2049b" providerId="AD" clId="Web-{91C60279-8120-80BA-E78D-5445DCD5EEF5}" dt="2021-06-20T03:43:34.145" v="618" actId="14100"/>
          <ac:cxnSpMkLst>
            <pc:docMk/>
            <pc:sldMk cId="4230358847" sldId="374"/>
            <ac:cxnSpMk id="7" creationId="{121FFAD0-EA48-4558-AC76-62E22A84970F}"/>
          </ac:cxnSpMkLst>
        </pc:cxnChg>
      </pc:sldChg>
      <pc:sldChg chg="addSp delSp modSp new">
        <pc:chgData name="Harleen Kaur" userId="S::id65ns02@ubalt.edu::9f7fc1d6-ab67-473f-ba46-e98f6ce2049b" providerId="AD" clId="Web-{91C60279-8120-80BA-E78D-5445DCD5EEF5}" dt="2021-06-20T03:46:23.334" v="667" actId="14100"/>
        <pc:sldMkLst>
          <pc:docMk/>
          <pc:sldMk cId="1666623918" sldId="375"/>
        </pc:sldMkLst>
        <pc:spChg chg="mod">
          <ac:chgData name="Harleen Kaur" userId="S::id65ns02@ubalt.edu::9f7fc1d6-ab67-473f-ba46-e98f6ce2049b" providerId="AD" clId="Web-{91C60279-8120-80BA-E78D-5445DCD5EEF5}" dt="2021-06-20T03:44:54.179" v="637" actId="20577"/>
          <ac:spMkLst>
            <pc:docMk/>
            <pc:sldMk cId="1666623918" sldId="375"/>
            <ac:spMk id="2" creationId="{ECD6A80B-E9BE-4D98-AE9A-173F87CF9DF9}"/>
          </ac:spMkLst>
        </pc:spChg>
        <pc:spChg chg="del">
          <ac:chgData name="Harleen Kaur" userId="S::id65ns02@ubalt.edu::9f7fc1d6-ab67-473f-ba46-e98f6ce2049b" providerId="AD" clId="Web-{91C60279-8120-80BA-E78D-5445DCD5EEF5}" dt="2021-06-20T03:44:56.148" v="638"/>
          <ac:spMkLst>
            <pc:docMk/>
            <pc:sldMk cId="1666623918" sldId="375"/>
            <ac:spMk id="3" creationId="{F2A4EF9B-4842-499A-A58B-7166AE0658E9}"/>
          </ac:spMkLst>
        </pc:spChg>
        <pc:spChg chg="add mod">
          <ac:chgData name="Harleen Kaur" userId="S::id65ns02@ubalt.edu::9f7fc1d6-ab67-473f-ba46-e98f6ce2049b" providerId="AD" clId="Web-{91C60279-8120-80BA-E78D-5445DCD5EEF5}" dt="2021-06-20T03:45:55.942" v="650" actId="14100"/>
          <ac:spMkLst>
            <pc:docMk/>
            <pc:sldMk cId="1666623918" sldId="375"/>
            <ac:spMk id="5" creationId="{C4D217BF-D217-4ACF-8CC5-A498948002EF}"/>
          </ac:spMkLst>
        </pc:spChg>
        <pc:spChg chg="add mod">
          <ac:chgData name="Harleen Kaur" userId="S::id65ns02@ubalt.edu::9f7fc1d6-ab67-473f-ba46-e98f6ce2049b" providerId="AD" clId="Web-{91C60279-8120-80BA-E78D-5445DCD5EEF5}" dt="2021-06-20T03:46:23.334" v="667" actId="14100"/>
          <ac:spMkLst>
            <pc:docMk/>
            <pc:sldMk cId="1666623918" sldId="375"/>
            <ac:spMk id="6" creationId="{F7C619F8-4211-40BA-8738-6BCB5FCE4E3C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45:08.757" v="640" actId="14100"/>
          <ac:picMkLst>
            <pc:docMk/>
            <pc:sldMk cId="1666623918" sldId="375"/>
            <ac:picMk id="4" creationId="{22DE6A1C-4482-442C-8012-9C7F9514A746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3:47:07.366" v="685" actId="20577"/>
        <pc:sldMkLst>
          <pc:docMk/>
          <pc:sldMk cId="3094692292" sldId="376"/>
        </pc:sldMkLst>
        <pc:spChg chg="mod">
          <ac:chgData name="Harleen Kaur" userId="S::id65ns02@ubalt.edu::9f7fc1d6-ab67-473f-ba46-e98f6ce2049b" providerId="AD" clId="Web-{91C60279-8120-80BA-E78D-5445DCD5EEF5}" dt="2021-06-20T03:47:04.538" v="683" actId="20577"/>
          <ac:spMkLst>
            <pc:docMk/>
            <pc:sldMk cId="3094692292" sldId="376"/>
            <ac:spMk id="2" creationId="{DA568CF9-40C2-4FBC-9538-CD652A9B624F}"/>
          </ac:spMkLst>
        </pc:spChg>
        <pc:spChg chg="mod">
          <ac:chgData name="Harleen Kaur" userId="S::id65ns02@ubalt.edu::9f7fc1d6-ab67-473f-ba46-e98f6ce2049b" providerId="AD" clId="Web-{91C60279-8120-80BA-E78D-5445DCD5EEF5}" dt="2021-06-20T03:47:07.366" v="685" actId="20577"/>
          <ac:spMkLst>
            <pc:docMk/>
            <pc:sldMk cId="3094692292" sldId="376"/>
            <ac:spMk id="3" creationId="{2C5CFFAF-9ECE-4CEC-81AA-5BE425AB6D31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3:55:01.615" v="692"/>
        <pc:sldMkLst>
          <pc:docMk/>
          <pc:sldMk cId="1729260382" sldId="377"/>
        </pc:sldMkLst>
        <pc:spChg chg="mod">
          <ac:chgData name="Harleen Kaur" userId="S::id65ns02@ubalt.edu::9f7fc1d6-ab67-473f-ba46-e98f6ce2049b" providerId="AD" clId="Web-{91C60279-8120-80BA-E78D-5445DCD5EEF5}" dt="2021-06-20T03:55:00.146" v="691" actId="20577"/>
          <ac:spMkLst>
            <pc:docMk/>
            <pc:sldMk cId="1729260382" sldId="377"/>
            <ac:spMk id="2" creationId="{9944AE7C-B74A-4DC7-92DB-52070B61FD17}"/>
          </ac:spMkLst>
        </pc:spChg>
        <pc:spChg chg="del">
          <ac:chgData name="Harleen Kaur" userId="S::id65ns02@ubalt.edu::9f7fc1d6-ab67-473f-ba46-e98f6ce2049b" providerId="AD" clId="Web-{91C60279-8120-80BA-E78D-5445DCD5EEF5}" dt="2021-06-20T03:55:01.615" v="692"/>
          <ac:spMkLst>
            <pc:docMk/>
            <pc:sldMk cId="1729260382" sldId="377"/>
            <ac:spMk id="3" creationId="{7B300238-1176-4FA1-8B8A-120E4B556445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55:01.615" v="692"/>
          <ac:picMkLst>
            <pc:docMk/>
            <pc:sldMk cId="1729260382" sldId="377"/>
            <ac:picMk id="4" creationId="{3C1A4EB2-2887-4ED8-8A22-CE7B37D1CAE7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3:58:50.123" v="732"/>
        <pc:sldMkLst>
          <pc:docMk/>
          <pc:sldMk cId="987234533" sldId="378"/>
        </pc:sldMkLst>
        <pc:spChg chg="mod">
          <ac:chgData name="Harleen Kaur" userId="S::id65ns02@ubalt.edu::9f7fc1d6-ab67-473f-ba46-e98f6ce2049b" providerId="AD" clId="Web-{91C60279-8120-80BA-E78D-5445DCD5EEF5}" dt="2021-06-20T03:56:22.414" v="706" actId="20577"/>
          <ac:spMkLst>
            <pc:docMk/>
            <pc:sldMk cId="987234533" sldId="378"/>
            <ac:spMk id="2" creationId="{A498AE42-DC9A-4AA0-BBC6-AF9B9774C4D2}"/>
          </ac:spMkLst>
        </pc:spChg>
        <pc:spChg chg="del">
          <ac:chgData name="Harleen Kaur" userId="S::id65ns02@ubalt.edu::9f7fc1d6-ab67-473f-ba46-e98f6ce2049b" providerId="AD" clId="Web-{91C60279-8120-80BA-E78D-5445DCD5EEF5}" dt="2021-06-20T03:55:43.210" v="694"/>
          <ac:spMkLst>
            <pc:docMk/>
            <pc:sldMk cId="987234533" sldId="378"/>
            <ac:spMk id="3" creationId="{C71F175F-2BA4-442B-820B-A53AD705DE97}"/>
          </ac:spMkLst>
        </pc:spChg>
        <pc:spChg chg="add mod">
          <ac:chgData name="Harleen Kaur" userId="S::id65ns02@ubalt.edu::9f7fc1d6-ab67-473f-ba46-e98f6ce2049b" providerId="AD" clId="Web-{91C60279-8120-80BA-E78D-5445DCD5EEF5}" dt="2021-06-20T03:58:25.981" v="728" actId="1076"/>
          <ac:spMkLst>
            <pc:docMk/>
            <pc:sldMk cId="987234533" sldId="378"/>
            <ac:spMk id="5" creationId="{E7151A36-B68E-45D2-82E2-9183AFEE5879}"/>
          </ac:spMkLst>
        </pc:spChg>
        <pc:spChg chg="add mod">
          <ac:chgData name="Harleen Kaur" userId="S::id65ns02@ubalt.edu::9f7fc1d6-ab67-473f-ba46-e98f6ce2049b" providerId="AD" clId="Web-{91C60279-8120-80BA-E78D-5445DCD5EEF5}" dt="2021-06-20T03:58:14.825" v="725" actId="20577"/>
          <ac:spMkLst>
            <pc:docMk/>
            <pc:sldMk cId="987234533" sldId="378"/>
            <ac:spMk id="6" creationId="{A2F198F2-A129-4613-85D6-CBE3159956FE}"/>
          </ac:spMkLst>
        </pc:spChg>
        <pc:spChg chg="add">
          <ac:chgData name="Harleen Kaur" userId="S::id65ns02@ubalt.edu::9f7fc1d6-ab67-473f-ba46-e98f6ce2049b" providerId="AD" clId="Web-{91C60279-8120-80BA-E78D-5445DCD5EEF5}" dt="2021-06-20T03:58:50.123" v="732"/>
          <ac:spMkLst>
            <pc:docMk/>
            <pc:sldMk cId="987234533" sldId="378"/>
            <ac:spMk id="8" creationId="{65443CAC-C0AE-4A58-9EB7-F8493928C314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3:58:36.029" v="729" actId="1076"/>
          <ac:picMkLst>
            <pc:docMk/>
            <pc:sldMk cId="987234533" sldId="378"/>
            <ac:picMk id="4" creationId="{2DF32D40-D402-4227-A025-9157EA212448}"/>
          </ac:picMkLst>
        </pc:picChg>
        <pc:picChg chg="add mod">
          <ac:chgData name="Harleen Kaur" userId="S::id65ns02@ubalt.edu::9f7fc1d6-ab67-473f-ba46-e98f6ce2049b" providerId="AD" clId="Web-{91C60279-8120-80BA-E78D-5445DCD5EEF5}" dt="2021-06-20T03:58:46.841" v="731" actId="14100"/>
          <ac:picMkLst>
            <pc:docMk/>
            <pc:sldMk cId="987234533" sldId="378"/>
            <ac:picMk id="7" creationId="{10FCB602-D14C-490E-B923-B5D201074F07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08:57.973" v="988" actId="20577"/>
        <pc:sldMkLst>
          <pc:docMk/>
          <pc:sldMk cId="973363857" sldId="379"/>
        </pc:sldMkLst>
        <pc:spChg chg="mo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2" creationId="{D0DD6163-6A29-4CFD-8E7A-3622ABFDB53C}"/>
          </ac:spMkLst>
        </pc:spChg>
        <pc:spChg chg="del">
          <ac:chgData name="Harleen Kaur" userId="S::id65ns02@ubalt.edu::9f7fc1d6-ab67-473f-ba46-e98f6ce2049b" providerId="AD" clId="Web-{91C60279-8120-80BA-E78D-5445DCD5EEF5}" dt="2021-06-20T03:57:41.573" v="718"/>
          <ac:spMkLst>
            <pc:docMk/>
            <pc:sldMk cId="973363857" sldId="379"/>
            <ac:spMk id="3" creationId="{97467661-A5A2-4654-94DB-4BD466383E61}"/>
          </ac:spMkLst>
        </pc:spChg>
        <pc:spChg chg="add del mod">
          <ac:chgData name="Harleen Kaur" userId="S::id65ns02@ubalt.edu::9f7fc1d6-ab67-473f-ba46-e98f6ce2049b" providerId="AD" clId="Web-{91C60279-8120-80BA-E78D-5445DCD5EEF5}" dt="2021-06-20T04:08:57.973" v="988" actId="20577"/>
          <ac:spMkLst>
            <pc:docMk/>
            <pc:sldMk cId="973363857" sldId="379"/>
            <ac:spMk id="5" creationId="{E929C721-824A-4213-85B2-CDB63060B600}"/>
          </ac:spMkLst>
        </pc:spChg>
        <pc:spChg chg="ad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7" creationId="{32AEEBC8-9D30-42EF-95F2-386C2653FBF0}"/>
          </ac:spMkLst>
        </pc:spChg>
        <pc:spChg chg="add">
          <ac:chgData name="Harleen Kaur" userId="S::id65ns02@ubalt.edu::9f7fc1d6-ab67-473f-ba46-e98f6ce2049b" providerId="AD" clId="Web-{91C60279-8120-80BA-E78D-5445DCD5EEF5}" dt="2021-06-20T04:07:59.909" v="948"/>
          <ac:spMkLst>
            <pc:docMk/>
            <pc:sldMk cId="973363857" sldId="379"/>
            <ac:spMk id="8" creationId="{2E92FA66-67D7-4CB4-94D3-E643A9AD4757}"/>
          </ac:spMkLst>
        </pc:spChg>
        <pc:spChg chg="add del">
          <ac:chgData name="Harleen Kaur" userId="S::id65ns02@ubalt.edu::9f7fc1d6-ab67-473f-ba46-e98f6ce2049b" providerId="AD" clId="Web-{91C60279-8120-80BA-E78D-5445DCD5EEF5}" dt="2021-06-20T04:07:59.909" v="947"/>
          <ac:spMkLst>
            <pc:docMk/>
            <pc:sldMk cId="973363857" sldId="379"/>
            <ac:spMk id="10" creationId="{743AA782-23D1-4521-8CAD-47662984AA08}"/>
          </ac:spMkLst>
        </pc:spChg>
        <pc:spChg chg="add del">
          <ac:chgData name="Harleen Kaur" userId="S::id65ns02@ubalt.edu::9f7fc1d6-ab67-473f-ba46-e98f6ce2049b" providerId="AD" clId="Web-{91C60279-8120-80BA-E78D-5445DCD5EEF5}" dt="2021-06-20T04:07:59.909" v="947"/>
          <ac:spMkLst>
            <pc:docMk/>
            <pc:sldMk cId="973363857" sldId="379"/>
            <ac:spMk id="12" creationId="{71877DBC-BB60-40F0-AC93-2ACDBAAE60CE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07:59.909" v="948"/>
          <ac:picMkLst>
            <pc:docMk/>
            <pc:sldMk cId="973363857" sldId="379"/>
            <ac:picMk id="4" creationId="{06363616-3C74-4E18-B20E-D981CCDEC139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11:13.398" v="1012" actId="14100"/>
        <pc:sldMkLst>
          <pc:docMk/>
          <pc:sldMk cId="679887406" sldId="380"/>
        </pc:sldMkLst>
        <pc:spChg chg="mo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2" creationId="{F434F030-9F5B-4AE2-8125-AC7D45E81699}"/>
          </ac:spMkLst>
        </pc:spChg>
        <pc:spChg chg="del">
          <ac:chgData name="Harleen Kaur" userId="S::id65ns02@ubalt.edu::9f7fc1d6-ab67-473f-ba46-e98f6ce2049b" providerId="AD" clId="Web-{91C60279-8120-80BA-E78D-5445DCD5EEF5}" dt="2021-06-20T04:10:16.162" v="990"/>
          <ac:spMkLst>
            <pc:docMk/>
            <pc:sldMk cId="679887406" sldId="380"/>
            <ac:spMk id="3" creationId="{F9A2CD6F-81E8-41DC-934D-12A018F1DFFB}"/>
          </ac:spMkLst>
        </pc:spChg>
        <pc:spChg chg="add mod">
          <ac:chgData name="Harleen Kaur" userId="S::id65ns02@ubalt.edu::9f7fc1d6-ab67-473f-ba46-e98f6ce2049b" providerId="AD" clId="Web-{91C60279-8120-80BA-E78D-5445DCD5EEF5}" dt="2021-06-20T04:11:13.398" v="1012" actId="14100"/>
          <ac:spMkLst>
            <pc:docMk/>
            <pc:sldMk cId="679887406" sldId="380"/>
            <ac:spMk id="8" creationId="{0054F672-394A-42B9-9270-3D61702231CC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1" creationId="{B082622D-AAF3-4897-8629-FC918530DD86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3" creationId="{A7457DD9-5A45-400A-AB4B-4B4EDECA25F1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5" creationId="{441CF7D6-A660-431A-B0BB-140A0D5556B6}"/>
          </ac:spMkLst>
        </pc:spChg>
        <pc:spChg chg="add">
          <ac:chgData name="Harleen Kaur" userId="S::id65ns02@ubalt.edu::9f7fc1d6-ab67-473f-ba46-e98f6ce2049b" providerId="AD" clId="Web-{91C60279-8120-80BA-E78D-5445DCD5EEF5}" dt="2021-06-20T04:10:44.444" v="1008"/>
          <ac:spMkLst>
            <pc:docMk/>
            <pc:sldMk cId="679887406" sldId="380"/>
            <ac:spMk id="17" creationId="{0570A85B-3810-4F95-97B0-CBF4CCDB381C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10:44.444" v="1008"/>
          <ac:picMkLst>
            <pc:docMk/>
            <pc:sldMk cId="679887406" sldId="380"/>
            <ac:picMk id="4" creationId="{5BB909F7-427A-4C82-8105-9400D68DE163}"/>
          </ac:picMkLst>
        </pc:picChg>
      </pc:sldChg>
      <pc:sldChg chg="addSp delSp modSp new">
        <pc:chgData name="Harleen Kaur" userId="S::id65ns02@ubalt.edu::9f7fc1d6-ab67-473f-ba46-e98f6ce2049b" providerId="AD" clId="Web-{91C60279-8120-80BA-E78D-5445DCD5EEF5}" dt="2021-06-20T04:12:10.353" v="1019" actId="1076"/>
        <pc:sldMkLst>
          <pc:docMk/>
          <pc:sldMk cId="887055268" sldId="381"/>
        </pc:sldMkLst>
        <pc:spChg chg="mod">
          <ac:chgData name="Harleen Kaur" userId="S::id65ns02@ubalt.edu::9f7fc1d6-ab67-473f-ba46-e98f6ce2049b" providerId="AD" clId="Web-{91C60279-8120-80BA-E78D-5445DCD5EEF5}" dt="2021-06-20T04:11:52.337" v="1017" actId="20577"/>
          <ac:spMkLst>
            <pc:docMk/>
            <pc:sldMk cId="887055268" sldId="381"/>
            <ac:spMk id="2" creationId="{426E4DBB-E314-47DD-82DB-904B37F0F6CC}"/>
          </ac:spMkLst>
        </pc:spChg>
        <pc:spChg chg="del">
          <ac:chgData name="Harleen Kaur" userId="S::id65ns02@ubalt.edu::9f7fc1d6-ab67-473f-ba46-e98f6ce2049b" providerId="AD" clId="Web-{91C60279-8120-80BA-E78D-5445DCD5EEF5}" dt="2021-06-20T04:11:53.868" v="1018"/>
          <ac:spMkLst>
            <pc:docMk/>
            <pc:sldMk cId="887055268" sldId="381"/>
            <ac:spMk id="3" creationId="{5351CE8F-CC2E-4144-8113-07521A8A8F64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12:10.353" v="1019" actId="1076"/>
          <ac:picMkLst>
            <pc:docMk/>
            <pc:sldMk cId="887055268" sldId="381"/>
            <ac:picMk id="4" creationId="{363A9EC3-65D8-49D2-A2C3-92FB54B950ED}"/>
          </ac:picMkLst>
        </pc:picChg>
      </pc:sldChg>
      <pc:sldChg chg="addSp delSp modSp new mod setBg">
        <pc:chgData name="Harleen Kaur" userId="S::id65ns02@ubalt.edu::9f7fc1d6-ab67-473f-ba46-e98f6ce2049b" providerId="AD" clId="Web-{91C60279-8120-80BA-E78D-5445DCD5EEF5}" dt="2021-06-20T04:20:39.786" v="1192" actId="20577"/>
        <pc:sldMkLst>
          <pc:docMk/>
          <pc:sldMk cId="3051962303" sldId="382"/>
        </pc:sldMkLst>
        <pc:spChg chg="mo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2" creationId="{47140276-C899-4D83-9028-953366290952}"/>
          </ac:spMkLst>
        </pc:spChg>
        <pc:spChg chg="mod">
          <ac:chgData name="Harleen Kaur" userId="S::id65ns02@ubalt.edu::9f7fc1d6-ab67-473f-ba46-e98f6ce2049b" providerId="AD" clId="Web-{91C60279-8120-80BA-E78D-5445DCD5EEF5}" dt="2021-06-20T04:20:39.786" v="1192" actId="20577"/>
          <ac:spMkLst>
            <pc:docMk/>
            <pc:sldMk cId="3051962303" sldId="382"/>
            <ac:spMk id="3" creationId="{E7BFE3F1-366C-4E57-A2A3-F00B8971809E}"/>
          </ac:spMkLst>
        </pc:spChg>
        <pc:spChg chg="add mod or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4" creationId="{9F26439B-4253-4D61-9461-BB33DE5EB61C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43.769" v="1183"/>
          <ac:spMkLst>
            <pc:docMk/>
            <pc:sldMk cId="3051962303" sldId="382"/>
            <ac:spMk id="7" creationId="{45D37F4E-DDB4-456B-97E0-9937730A039F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43.769" v="1183"/>
          <ac:spMkLst>
            <pc:docMk/>
            <pc:sldMk cId="3051962303" sldId="382"/>
            <ac:spMk id="8" creationId="{B2DD41CD-8F47-4F56-AD12-4E2FF7696987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59.113" v="1185"/>
          <ac:spMkLst>
            <pc:docMk/>
            <pc:sldMk cId="3051962303" sldId="382"/>
            <ac:spMk id="9" creationId="{73DE2CFE-42F2-48F0-8706-5264E012B10C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08.018" v="1181"/>
          <ac:spMkLst>
            <pc:docMk/>
            <pc:sldMk cId="3051962303" sldId="382"/>
            <ac:spMk id="10" creationId="{743AA782-23D1-4521-8CAD-47662984AA08}"/>
          </ac:spMkLst>
        </pc:spChg>
        <pc:spChg chg="ad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11" creationId="{11C59EDF-5A1E-404D-B55D-8AEA5D8D6D62}"/>
          </ac:spMkLst>
        </pc:spChg>
        <pc:spChg chg="add del">
          <ac:chgData name="Harleen Kaur" userId="S::id65ns02@ubalt.edu::9f7fc1d6-ab67-473f-ba46-e98f6ce2049b" providerId="AD" clId="Web-{91C60279-8120-80BA-E78D-5445DCD5EEF5}" dt="2021-06-20T04:19:08.018" v="1181"/>
          <ac:spMkLst>
            <pc:docMk/>
            <pc:sldMk cId="3051962303" sldId="382"/>
            <ac:spMk id="12" creationId="{71877DBC-BB60-40F0-AC93-2ACDBAAE60CE}"/>
          </ac:spMkLst>
        </pc:spChg>
        <pc:spChg chg="add">
          <ac:chgData name="Harleen Kaur" userId="S::id65ns02@ubalt.edu::9f7fc1d6-ab67-473f-ba46-e98f6ce2049b" providerId="AD" clId="Web-{91C60279-8120-80BA-E78D-5445DCD5EEF5}" dt="2021-06-20T04:19:59.129" v="1186"/>
          <ac:spMkLst>
            <pc:docMk/>
            <pc:sldMk cId="3051962303" sldId="382"/>
            <ac:spMk id="13" creationId="{FEE0385D-4151-43AA-9C6B-0365E103172D}"/>
          </ac:spMkLst>
        </pc:spChg>
        <pc:picChg chg="add mod">
          <ac:chgData name="Harleen Kaur" userId="S::id65ns02@ubalt.edu::9f7fc1d6-ab67-473f-ba46-e98f6ce2049b" providerId="AD" clId="Web-{91C60279-8120-80BA-E78D-5445DCD5EEF5}" dt="2021-06-20T04:19:59.129" v="1186"/>
          <ac:picMkLst>
            <pc:docMk/>
            <pc:sldMk cId="3051962303" sldId="382"/>
            <ac:picMk id="5" creationId="{A40A37E4-1C06-4826-8F48-59DF81D224EE}"/>
          </ac:picMkLst>
        </pc:picChg>
      </pc:sldChg>
      <pc:sldChg chg="modSp new">
        <pc:chgData name="Harleen Kaur" userId="S::id65ns02@ubalt.edu::9f7fc1d6-ab67-473f-ba46-e98f6ce2049b" providerId="AD" clId="Web-{91C60279-8120-80BA-E78D-5445DCD5EEF5}" dt="2021-06-20T04:22:34.947" v="1235" actId="20577"/>
        <pc:sldMkLst>
          <pc:docMk/>
          <pc:sldMk cId="2778954444" sldId="383"/>
        </pc:sldMkLst>
        <pc:spChg chg="mod">
          <ac:chgData name="Harleen Kaur" userId="S::id65ns02@ubalt.edu::9f7fc1d6-ab67-473f-ba46-e98f6ce2049b" providerId="AD" clId="Web-{91C60279-8120-80BA-E78D-5445DCD5EEF5}" dt="2021-06-20T04:22:04.290" v="1202" actId="20577"/>
          <ac:spMkLst>
            <pc:docMk/>
            <pc:sldMk cId="2778954444" sldId="383"/>
            <ac:spMk id="2" creationId="{02471C95-8D4C-499B-8A26-B3977BC9020E}"/>
          </ac:spMkLst>
        </pc:spChg>
        <pc:spChg chg="mod">
          <ac:chgData name="Harleen Kaur" userId="S::id65ns02@ubalt.edu::9f7fc1d6-ab67-473f-ba46-e98f6ce2049b" providerId="AD" clId="Web-{91C60279-8120-80BA-E78D-5445DCD5EEF5}" dt="2021-06-20T04:22:34.947" v="1235" actId="20577"/>
          <ac:spMkLst>
            <pc:docMk/>
            <pc:sldMk cId="2778954444" sldId="383"/>
            <ac:spMk id="3" creationId="{6C50301B-A91D-42E7-B95C-7A1F19F3FF2C}"/>
          </ac:spMkLst>
        </pc:spChg>
      </pc:sldChg>
      <pc:sldChg chg="addSp delSp modSp new">
        <pc:chgData name="Harleen Kaur" userId="S::id65ns02@ubalt.edu::9f7fc1d6-ab67-473f-ba46-e98f6ce2049b" providerId="AD" clId="Web-{91C60279-8120-80BA-E78D-5445DCD5EEF5}" dt="2021-06-20T04:24:58.311" v="1254" actId="14100"/>
        <pc:sldMkLst>
          <pc:docMk/>
          <pc:sldMk cId="4290566257" sldId="384"/>
        </pc:sldMkLst>
        <pc:spChg chg="mod">
          <ac:chgData name="Harleen Kaur" userId="S::id65ns02@ubalt.edu::9f7fc1d6-ab67-473f-ba46-e98f6ce2049b" providerId="AD" clId="Web-{91C60279-8120-80BA-E78D-5445DCD5EEF5}" dt="2021-06-20T04:22:51.307" v="1243" actId="20577"/>
          <ac:spMkLst>
            <pc:docMk/>
            <pc:sldMk cId="4290566257" sldId="384"/>
            <ac:spMk id="2" creationId="{81458E94-DDFF-4EB0-8AE0-A483533FA6B6}"/>
          </ac:spMkLst>
        </pc:spChg>
        <pc:spChg chg="del">
          <ac:chgData name="Harleen Kaur" userId="S::id65ns02@ubalt.edu::9f7fc1d6-ab67-473f-ba46-e98f6ce2049b" providerId="AD" clId="Web-{91C60279-8120-80BA-E78D-5445DCD5EEF5}" dt="2021-06-20T04:24:21.716" v="1244"/>
          <ac:spMkLst>
            <pc:docMk/>
            <pc:sldMk cId="4290566257" sldId="384"/>
            <ac:spMk id="3" creationId="{D9B2BE9F-2E40-42BB-A21B-1F13A47F0280}"/>
          </ac:spMkLst>
        </pc:spChg>
        <pc:spChg chg="add mod">
          <ac:chgData name="Harleen Kaur" userId="S::id65ns02@ubalt.edu::9f7fc1d6-ab67-473f-ba46-e98f6ce2049b" providerId="AD" clId="Web-{91C60279-8120-80BA-E78D-5445DCD5EEF5}" dt="2021-06-20T04:24:58.311" v="1254" actId="14100"/>
          <ac:spMkLst>
            <pc:docMk/>
            <pc:sldMk cId="4290566257" sldId="384"/>
            <ac:spMk id="5" creationId="{BA9AB56C-5E7E-44D3-9B7F-B34DF31D385A}"/>
          </ac:spMkLst>
        </pc:spChg>
        <pc:picChg chg="add mod ord">
          <ac:chgData name="Harleen Kaur" userId="S::id65ns02@ubalt.edu::9f7fc1d6-ab67-473f-ba46-e98f6ce2049b" providerId="AD" clId="Web-{91C60279-8120-80BA-E78D-5445DCD5EEF5}" dt="2021-06-20T04:24:28.232" v="1246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new">
        <pc:chgData name="Harleen Kaur" userId="S::id65ns02@ubalt.edu::9f7fc1d6-ab67-473f-ba46-e98f6ce2049b" providerId="AD" clId="Web-{91C60279-8120-80BA-E78D-5445DCD5EEF5}" dt="2021-06-20T04:20:55.568" v="1195"/>
        <pc:sldMkLst>
          <pc:docMk/>
          <pc:sldMk cId="2193591673" sldId="385"/>
        </pc:sldMkLst>
      </pc:sldChg>
      <pc:sldChg chg="new">
        <pc:chgData name="Harleen Kaur" userId="S::id65ns02@ubalt.edu::9f7fc1d6-ab67-473f-ba46-e98f6ce2049b" providerId="AD" clId="Web-{91C60279-8120-80BA-E78D-5445DCD5EEF5}" dt="2021-06-20T04:20:56.568" v="1196"/>
        <pc:sldMkLst>
          <pc:docMk/>
          <pc:sldMk cId="269575062" sldId="386"/>
        </pc:sldMkLst>
      </pc:sldChg>
      <pc:sldChg chg="new">
        <pc:chgData name="Harleen Kaur" userId="S::id65ns02@ubalt.edu::9f7fc1d6-ab67-473f-ba46-e98f6ce2049b" providerId="AD" clId="Web-{91C60279-8120-80BA-E78D-5445DCD5EEF5}" dt="2021-06-20T04:20:58.615" v="1197"/>
        <pc:sldMkLst>
          <pc:docMk/>
          <pc:sldMk cId="3323627169" sldId="387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299C181A-A292-47FC-915C-BDBD223C6841}"/>
    <pc:docChg chg="undo redo custSel addSld delSld modSld sldOrd">
      <pc:chgData name="Weifeng Xu" userId="e7aed605-a3dd-4d5a-a692-a87037af107b" providerId="ADAL" clId="{299C181A-A292-47FC-915C-BDBD223C6841}" dt="2021-10-31T15:24:34.275" v="4192" actId="1076"/>
      <pc:docMkLst>
        <pc:docMk/>
      </pc:docMkLst>
      <pc:sldChg chg="modSp mod">
        <pc:chgData name="Weifeng Xu" userId="e7aed605-a3dd-4d5a-a692-a87037af107b" providerId="ADAL" clId="{299C181A-A292-47FC-915C-BDBD223C6841}" dt="2021-08-25T19:08:03.878" v="2256" actId="20577"/>
        <pc:sldMkLst>
          <pc:docMk/>
          <pc:sldMk cId="1323245308" sldId="256"/>
        </pc:sldMkLst>
        <pc:spChg chg="mod">
          <ac:chgData name="Weifeng Xu" userId="e7aed605-a3dd-4d5a-a692-a87037af107b" providerId="ADAL" clId="{299C181A-A292-47FC-915C-BDBD223C6841}" dt="2021-08-25T19:08:00.582" v="22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99C181A-A292-47FC-915C-BDBD223C6841}" dt="2021-08-25T19:08:03.878" v="2256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2546093945" sldId="348"/>
        </pc:sldMkLst>
      </pc:sldChg>
      <pc:sldChg chg="del ord">
        <pc:chgData name="Weifeng Xu" userId="e7aed605-a3dd-4d5a-a692-a87037af107b" providerId="ADAL" clId="{299C181A-A292-47FC-915C-BDBD223C6841}" dt="2021-08-09T02:01:20.452" v="2232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1254262611" sldId="358"/>
        </pc:sldMkLst>
      </pc:sldChg>
      <pc:sldChg chg="del">
        <pc:chgData name="Weifeng Xu" userId="e7aed605-a3dd-4d5a-a692-a87037af107b" providerId="ADAL" clId="{299C181A-A292-47FC-915C-BDBD223C6841}" dt="2021-07-31T02:28:27.868" v="2163" actId="47"/>
        <pc:sldMkLst>
          <pc:docMk/>
          <pc:sldMk cId="3175832827" sldId="364"/>
        </pc:sldMkLst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701159285" sldId="366"/>
        </pc:sldMkLst>
        <pc:spChg chg="mod">
          <ac:chgData name="Weifeng Xu" userId="e7aed605-a3dd-4d5a-a692-a87037af107b" providerId="ADAL" clId="{299C181A-A292-47FC-915C-BDBD223C6841}" dt="2021-07-30T23:27:20.131" v="973" actId="20577"/>
          <ac:spMkLst>
            <pc:docMk/>
            <pc:sldMk cId="701159285" sldId="366"/>
            <ac:spMk id="2" creationId="{A89D5CA4-DD7B-42B1-BAAF-78CF53A49076}"/>
          </ac:spMkLst>
        </pc:spChg>
        <pc:picChg chg="mod">
          <ac:chgData name="Weifeng Xu" userId="e7aed605-a3dd-4d5a-a692-a87037af107b" providerId="ADAL" clId="{299C181A-A292-47FC-915C-BDBD223C6841}" dt="2021-07-30T23:27:23.885" v="974" actId="1076"/>
          <ac:picMkLst>
            <pc:docMk/>
            <pc:sldMk cId="701159285" sldId="366"/>
            <ac:picMk id="4" creationId="{E09C5345-C60E-4663-A000-20CEF4328D85}"/>
          </ac:picMkLst>
        </pc:picChg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936378801" sldId="370"/>
        </pc:sldMkLst>
        <pc:spChg chg="del mod">
          <ac:chgData name="Weifeng Xu" userId="e7aed605-a3dd-4d5a-a692-a87037af107b" providerId="ADAL" clId="{299C181A-A292-47FC-915C-BDBD223C6841}" dt="2021-07-30T20:57:06.023" v="732" actId="700"/>
          <ac:spMkLst>
            <pc:docMk/>
            <pc:sldMk cId="1936378801" sldId="370"/>
            <ac:spMk id="2" creationId="{28359998-D1E8-4018-A96F-0FB505166177}"/>
          </ac:spMkLst>
        </pc:spChg>
        <pc:spChg chg="add mod">
          <ac:chgData name="Weifeng Xu" userId="e7aed605-a3dd-4d5a-a692-a87037af107b" providerId="ADAL" clId="{299C181A-A292-47FC-915C-BDBD223C6841}" dt="2021-07-30T20:57:55.335" v="805" actId="1036"/>
          <ac:spMkLst>
            <pc:docMk/>
            <pc:sldMk cId="1936378801" sldId="370"/>
            <ac:spMk id="10" creationId="{36746BF3-285D-43FF-BE9C-C3D6C5CF1C06}"/>
          </ac:spMkLst>
        </pc:spChg>
      </pc:sldChg>
      <pc:sldChg chg="addSp modSp del mod ord">
        <pc:chgData name="Weifeng Xu" userId="e7aed605-a3dd-4d5a-a692-a87037af107b" providerId="ADAL" clId="{299C181A-A292-47FC-915C-BDBD223C6841}" dt="2021-08-09T02:01:20.452" v="2232" actId="47"/>
        <pc:sldMkLst>
          <pc:docMk/>
          <pc:sldMk cId="1486128054" sldId="371"/>
        </pc:sldMkLst>
        <pc:spChg chg="mod">
          <ac:chgData name="Weifeng Xu" userId="e7aed605-a3dd-4d5a-a692-a87037af107b" providerId="ADAL" clId="{299C181A-A292-47FC-915C-BDBD223C6841}" dt="2021-07-30T21:20:56.625" v="862" actId="1076"/>
          <ac:spMkLst>
            <pc:docMk/>
            <pc:sldMk cId="1486128054" sldId="371"/>
            <ac:spMk id="3" creationId="{D7BB175A-8374-4451-B231-5C10427CF2E0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5" creationId="{D26F200D-697A-403C-B4D7-558707CD91AF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7" creationId="{692FD2D7-34DB-4CC9-846E-4CE0CBCDFD7E}"/>
          </ac:spMkLst>
        </pc:spChg>
        <pc:spChg chg="mod">
          <ac:chgData name="Weifeng Xu" userId="e7aed605-a3dd-4d5a-a692-a87037af107b" providerId="ADAL" clId="{299C181A-A292-47FC-915C-BDBD223C6841}" dt="2021-07-30T21:20:52.436" v="861" actId="1076"/>
          <ac:spMkLst>
            <pc:docMk/>
            <pc:sldMk cId="1486128054" sldId="371"/>
            <ac:spMk id="9" creationId="{4009DC57-4897-454E-AEF5-E457A48D8ADD}"/>
          </ac:spMkLst>
        </pc:spChg>
        <pc:spChg chg="add mod">
          <ac:chgData name="Weifeng Xu" userId="e7aed605-a3dd-4d5a-a692-a87037af107b" providerId="ADAL" clId="{299C181A-A292-47FC-915C-BDBD223C6841}" dt="2021-07-30T21:21:03.880" v="864" actId="1076"/>
          <ac:spMkLst>
            <pc:docMk/>
            <pc:sldMk cId="1486128054" sldId="371"/>
            <ac:spMk id="10" creationId="{21F2F3F2-3CED-4A40-A47E-9EC7D370F1E5}"/>
          </ac:spMkLst>
        </pc:spChg>
        <pc:spChg chg="add mod">
          <ac:chgData name="Weifeng Xu" userId="e7aed605-a3dd-4d5a-a692-a87037af107b" providerId="ADAL" clId="{299C181A-A292-47FC-915C-BDBD223C6841}" dt="2021-07-30T21:21:33.108" v="894" actId="313"/>
          <ac:spMkLst>
            <pc:docMk/>
            <pc:sldMk cId="1486128054" sldId="371"/>
            <ac:spMk id="11" creationId="{5A9C7CB5-98D4-4EC8-9729-9DCA14F48511}"/>
          </ac:spMkLst>
        </pc:spChg>
        <pc:picChg chg="mod">
          <ac:chgData name="Weifeng Xu" userId="e7aed605-a3dd-4d5a-a692-a87037af107b" providerId="ADAL" clId="{299C181A-A292-47FC-915C-BDBD223C6841}" dt="2021-07-30T21:20:56.625" v="862" actId="1076"/>
          <ac:picMkLst>
            <pc:docMk/>
            <pc:sldMk cId="1486128054" sldId="371"/>
            <ac:picMk id="4" creationId="{9EF2C501-4E28-40D2-BD9A-6DBCCC49727C}"/>
          </ac:picMkLst>
        </pc:picChg>
        <pc:picChg chg="mod modCrop">
          <ac:chgData name="Weifeng Xu" userId="e7aed605-a3dd-4d5a-a692-a87037af107b" providerId="ADAL" clId="{299C181A-A292-47FC-915C-BDBD223C6841}" dt="2021-07-30T21:21:12.076" v="869" actId="1076"/>
          <ac:picMkLst>
            <pc:docMk/>
            <pc:sldMk cId="1486128054" sldId="371"/>
            <ac:picMk id="6" creationId="{19492A91-9D43-4363-975F-39972A019558}"/>
          </ac:picMkLst>
        </pc:picChg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3461768251" sldId="373"/>
        </pc:sldMkLst>
      </pc:sldChg>
      <pc:sldChg chg="addSp delSp modSp del mod ord">
        <pc:chgData name="Weifeng Xu" userId="e7aed605-a3dd-4d5a-a692-a87037af107b" providerId="ADAL" clId="{299C181A-A292-47FC-915C-BDBD223C6841}" dt="2021-08-09T02:01:20.452" v="2232" actId="47"/>
        <pc:sldMkLst>
          <pc:docMk/>
          <pc:sldMk cId="1666623918" sldId="375"/>
        </pc:sldMkLst>
        <pc:spChg chg="del">
          <ac:chgData name="Weifeng Xu" userId="e7aed605-a3dd-4d5a-a692-a87037af107b" providerId="ADAL" clId="{299C181A-A292-47FC-915C-BDBD223C6841}" dt="2021-07-30T23:23:09.832" v="934" actId="478"/>
          <ac:spMkLst>
            <pc:docMk/>
            <pc:sldMk cId="1666623918" sldId="375"/>
            <ac:spMk id="3" creationId="{F60E38DA-5E9A-4FCB-B534-024610D05F25}"/>
          </ac:spMkLst>
        </pc:spChg>
        <pc:spChg chg="mod">
          <ac:chgData name="Weifeng Xu" userId="e7aed605-a3dd-4d5a-a692-a87037af107b" providerId="ADAL" clId="{299C181A-A292-47FC-915C-BDBD223C6841}" dt="2021-07-30T23:23:41.194" v="940" actId="14100"/>
          <ac:spMkLst>
            <pc:docMk/>
            <pc:sldMk cId="1666623918" sldId="375"/>
            <ac:spMk id="5" creationId="{C4D217BF-D217-4ACF-8CC5-A498948002EF}"/>
          </ac:spMkLst>
        </pc:spChg>
        <pc:spChg chg="mod">
          <ac:chgData name="Weifeng Xu" userId="e7aed605-a3dd-4d5a-a692-a87037af107b" providerId="ADAL" clId="{299C181A-A292-47FC-915C-BDBD223C6841}" dt="2021-07-30T23:23:54.658" v="941" actId="1076"/>
          <ac:spMkLst>
            <pc:docMk/>
            <pc:sldMk cId="1666623918" sldId="375"/>
            <ac:spMk id="6" creationId="{F7C619F8-4211-40BA-8738-6BCB5FCE4E3C}"/>
          </ac:spMkLst>
        </pc:spChg>
        <pc:spChg chg="mod">
          <ac:chgData name="Weifeng Xu" userId="e7aed605-a3dd-4d5a-a692-a87037af107b" providerId="ADAL" clId="{299C181A-A292-47FC-915C-BDBD223C6841}" dt="2021-07-30T23:23:33.484" v="938" actId="14100"/>
          <ac:spMkLst>
            <pc:docMk/>
            <pc:sldMk cId="1666623918" sldId="375"/>
            <ac:spMk id="7" creationId="{7B86C9FD-062E-4CC3-B325-99C927A96790}"/>
          </ac:spMkLst>
        </pc:spChg>
        <pc:spChg chg="add mod">
          <ac:chgData name="Weifeng Xu" userId="e7aed605-a3dd-4d5a-a692-a87037af107b" providerId="ADAL" clId="{299C181A-A292-47FC-915C-BDBD223C6841}" dt="2021-07-30T23:23:16.566" v="937" actId="207"/>
          <ac:spMkLst>
            <pc:docMk/>
            <pc:sldMk cId="1666623918" sldId="375"/>
            <ac:spMk id="9" creationId="{98B72938-02EC-4E11-84E6-38B86F738FB4}"/>
          </ac:spMkLst>
        </pc:spChg>
        <pc:picChg chg="mod">
          <ac:chgData name="Weifeng Xu" userId="e7aed605-a3dd-4d5a-a692-a87037af107b" providerId="ADAL" clId="{299C181A-A292-47FC-915C-BDBD223C6841}" dt="2021-07-30T23:23:33.484" v="938" actId="14100"/>
          <ac:picMkLst>
            <pc:docMk/>
            <pc:sldMk cId="1666623918" sldId="375"/>
            <ac:picMk id="4" creationId="{22DE6A1C-4482-442C-8012-9C7F9514A746}"/>
          </ac:picMkLst>
        </pc:picChg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887055268" sldId="381"/>
        </pc:sldMkLst>
        <pc:picChg chg="mod">
          <ac:chgData name="Weifeng Xu" userId="e7aed605-a3dd-4d5a-a692-a87037af107b" providerId="ADAL" clId="{299C181A-A292-47FC-915C-BDBD223C6841}" dt="2021-07-30T23:16:45.817" v="929" actId="1076"/>
          <ac:picMkLst>
            <pc:docMk/>
            <pc:sldMk cId="887055268" sldId="381"/>
            <ac:picMk id="4" creationId="{363A9EC3-65D8-49D2-A2C3-92FB54B950ED}"/>
          </ac:picMkLst>
        </pc:picChg>
      </pc:sldChg>
      <pc:sldChg chg="addSp delSp 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4290566257" sldId="384"/>
        </pc:sldMkLst>
        <pc:spChg chg="del">
          <ac:chgData name="Weifeng Xu" userId="e7aed605-a3dd-4d5a-a692-a87037af107b" providerId="ADAL" clId="{299C181A-A292-47FC-915C-BDBD223C6841}" dt="2021-07-31T00:27:27.228" v="1111" actId="478"/>
          <ac:spMkLst>
            <pc:docMk/>
            <pc:sldMk cId="4290566257" sldId="384"/>
            <ac:spMk id="3" creationId="{D46A348D-D7EF-43B0-8542-97CFDC6E744E}"/>
          </ac:spMkLst>
        </pc:spChg>
        <pc:spChg chg="mod">
          <ac:chgData name="Weifeng Xu" userId="e7aed605-a3dd-4d5a-a692-a87037af107b" providerId="ADAL" clId="{299C181A-A292-47FC-915C-BDBD223C6841}" dt="2021-07-31T00:27:51.884" v="1118" actId="1076"/>
          <ac:spMkLst>
            <pc:docMk/>
            <pc:sldMk cId="4290566257" sldId="384"/>
            <ac:spMk id="5" creationId="{BA9AB56C-5E7E-44D3-9B7F-B34DF31D385A}"/>
          </ac:spMkLst>
        </pc:spChg>
        <pc:spChg chg="mod">
          <ac:chgData name="Weifeng Xu" userId="e7aed605-a3dd-4d5a-a692-a87037af107b" providerId="ADAL" clId="{299C181A-A292-47FC-915C-BDBD223C6841}" dt="2021-07-31T00:27:51.884" v="1118" actId="1076"/>
          <ac:spMkLst>
            <pc:docMk/>
            <pc:sldMk cId="4290566257" sldId="384"/>
            <ac:spMk id="7" creationId="{68FA6090-F7F9-4B23-9724-3E8942E54088}"/>
          </ac:spMkLst>
        </pc:spChg>
        <pc:spChg chg="add mod">
          <ac:chgData name="Weifeng Xu" userId="e7aed605-a3dd-4d5a-a692-a87037af107b" providerId="ADAL" clId="{299C181A-A292-47FC-915C-BDBD223C6841}" dt="2021-07-31T00:27:46.575" v="1117" actId="1076"/>
          <ac:spMkLst>
            <pc:docMk/>
            <pc:sldMk cId="4290566257" sldId="384"/>
            <ac:spMk id="8" creationId="{B99710F2-FCA4-4CF0-A934-535B336DA42D}"/>
          </ac:spMkLst>
        </pc:spChg>
        <pc:picChg chg="mod">
          <ac:chgData name="Weifeng Xu" userId="e7aed605-a3dd-4d5a-a692-a87037af107b" providerId="ADAL" clId="{299C181A-A292-47FC-915C-BDBD223C6841}" dt="2021-07-31T00:27:51.884" v="1118" actId="1076"/>
          <ac:picMkLst>
            <pc:docMk/>
            <pc:sldMk cId="4290566257" sldId="384"/>
            <ac:picMk id="4" creationId="{EC17A01D-96FA-4992-B4D9-ABA5144DA609}"/>
          </ac:picMkLst>
        </pc:picChg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047841888" sldId="389"/>
        </pc:sldMkLst>
        <pc:spChg chg="mod ord">
          <ac:chgData name="Weifeng Xu" userId="e7aed605-a3dd-4d5a-a692-a87037af107b" providerId="ADAL" clId="{299C181A-A292-47FC-915C-BDBD223C6841}" dt="2021-07-31T00:57:14.391" v="1529" actId="20577"/>
          <ac:spMkLst>
            <pc:docMk/>
            <pc:sldMk cId="4047841888" sldId="389"/>
            <ac:spMk id="2" creationId="{0451793E-D6FB-4847-8284-73ED53BC2A7F}"/>
          </ac:spMkLst>
        </pc:spChg>
        <pc:spChg chg="del mod">
          <ac:chgData name="Weifeng Xu" userId="e7aed605-a3dd-4d5a-a692-a87037af107b" providerId="ADAL" clId="{299C181A-A292-47FC-915C-BDBD223C6841}" dt="2021-07-31T00:55:49.625" v="1499" actId="478"/>
          <ac:spMkLst>
            <pc:docMk/>
            <pc:sldMk cId="4047841888" sldId="389"/>
            <ac:spMk id="3" creationId="{6EA06FAE-3A71-4920-84A6-8F41B7257D85}"/>
          </ac:spMkLst>
        </pc:spChg>
        <pc:spChg chg="mod">
          <ac:chgData name="Weifeng Xu" userId="e7aed605-a3dd-4d5a-a692-a87037af107b" providerId="ADAL" clId="{299C181A-A292-47FC-915C-BDBD223C6841}" dt="2021-07-31T00:56:53.072" v="1525" actId="14100"/>
          <ac:spMkLst>
            <pc:docMk/>
            <pc:sldMk cId="4047841888" sldId="389"/>
            <ac:spMk id="5" creationId="{49DD1574-AFFC-4638-8C55-FDE2F54AAB8D}"/>
          </ac:spMkLst>
        </pc:spChg>
        <pc:spChg chg="add mod">
          <ac:chgData name="Weifeng Xu" userId="e7aed605-a3dd-4d5a-a692-a87037af107b" providerId="ADAL" clId="{299C181A-A292-47FC-915C-BDBD223C6841}" dt="2021-07-31T00:56:39.612" v="1502" actId="1076"/>
          <ac:spMkLst>
            <pc:docMk/>
            <pc:sldMk cId="4047841888" sldId="389"/>
            <ac:spMk id="6" creationId="{6AFD3ABB-EB02-4685-8E04-8CC8EA6D4298}"/>
          </ac:spMkLst>
        </pc:spChg>
        <pc:picChg chg="mod ord">
          <ac:chgData name="Weifeng Xu" userId="e7aed605-a3dd-4d5a-a692-a87037af107b" providerId="ADAL" clId="{299C181A-A292-47FC-915C-BDBD223C6841}" dt="2021-07-31T00:56:39.612" v="1502" actId="1076"/>
          <ac:picMkLst>
            <pc:docMk/>
            <pc:sldMk cId="4047841888" sldId="389"/>
            <ac:picMk id="4" creationId="{D68C79B6-73CC-4EF7-ADFA-D22EF62D104F}"/>
          </ac:picMkLst>
        </pc:picChg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2556203705" sldId="390"/>
        </pc:sldMkLst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2885670956" sldId="391"/>
        </pc:sldMkLst>
      </pc:sldChg>
      <pc:sldChg chg="addSp delSp modSp mod ord modClrScheme chgLayout">
        <pc:chgData name="Weifeng Xu" userId="e7aed605-a3dd-4d5a-a692-a87037af107b" providerId="ADAL" clId="{299C181A-A292-47FC-915C-BDBD223C6841}" dt="2021-10-31T15:22:49.830" v="4135" actId="1076"/>
        <pc:sldMkLst>
          <pc:docMk/>
          <pc:sldMk cId="2521390374" sldId="397"/>
        </pc:sldMkLst>
        <pc:spChg chg="del mod">
          <ac:chgData name="Weifeng Xu" userId="e7aed605-a3dd-4d5a-a692-a87037af107b" providerId="ADAL" clId="{299C181A-A292-47FC-915C-BDBD223C6841}" dt="2021-07-31T01:56:22.718" v="1883" actId="700"/>
          <ac:spMkLst>
            <pc:docMk/>
            <pc:sldMk cId="2521390374" sldId="397"/>
            <ac:spMk id="2" creationId="{F478856C-84B7-46BE-AB2C-05E0C9D09344}"/>
          </ac:spMkLst>
        </pc:spChg>
        <pc:spChg chg="mod">
          <ac:chgData name="Weifeng Xu" userId="e7aed605-a3dd-4d5a-a692-a87037af107b" providerId="ADAL" clId="{299C181A-A292-47FC-915C-BDBD223C6841}" dt="2021-10-31T15:22:49.830" v="4135" actId="1076"/>
          <ac:spMkLst>
            <pc:docMk/>
            <pc:sldMk cId="2521390374" sldId="397"/>
            <ac:spMk id="4" creationId="{ADF02103-71BF-4AD3-9FEF-B8F53437FA70}"/>
          </ac:spMkLst>
        </pc:spChg>
        <pc:spChg chg="add mod">
          <ac:chgData name="Weifeng Xu" userId="e7aed605-a3dd-4d5a-a692-a87037af107b" providerId="ADAL" clId="{299C181A-A292-47FC-915C-BDBD223C6841}" dt="2021-10-31T15:22:49.830" v="4135" actId="1076"/>
          <ac:spMkLst>
            <pc:docMk/>
            <pc:sldMk cId="2521390374" sldId="397"/>
            <ac:spMk id="5" creationId="{ABA5205F-9A6D-47B8-9A71-D3BC2BC18232}"/>
          </ac:spMkLst>
        </pc:spChg>
        <pc:spChg chg="del">
          <ac:chgData name="Weifeng Xu" userId="e7aed605-a3dd-4d5a-a692-a87037af107b" providerId="ADAL" clId="{299C181A-A292-47FC-915C-BDBD223C6841}" dt="2021-07-31T01:56:44.742" v="1885" actId="478"/>
          <ac:spMkLst>
            <pc:docMk/>
            <pc:sldMk cId="2521390374" sldId="397"/>
            <ac:spMk id="6" creationId="{37364412-CE74-48BB-A46C-A1FD54124145}"/>
          </ac:spMkLst>
        </pc:spChg>
        <pc:picChg chg="mod">
          <ac:chgData name="Weifeng Xu" userId="e7aed605-a3dd-4d5a-a692-a87037af107b" providerId="ADAL" clId="{299C181A-A292-47FC-915C-BDBD223C6841}" dt="2021-10-31T15:22:49.830" v="4135" actId="1076"/>
          <ac:picMkLst>
            <pc:docMk/>
            <pc:sldMk cId="2521390374" sldId="397"/>
            <ac:picMk id="7" creationId="{F31D4992-AC8B-4562-8880-96835D104236}"/>
          </ac:picMkLst>
        </pc:picChg>
        <pc:cxnChg chg="add mod">
          <ac:chgData name="Weifeng Xu" userId="e7aed605-a3dd-4d5a-a692-a87037af107b" providerId="ADAL" clId="{299C181A-A292-47FC-915C-BDBD223C6841}" dt="2021-10-31T15:22:49.830" v="4135" actId="1076"/>
          <ac:cxnSpMkLst>
            <pc:docMk/>
            <pc:sldMk cId="2521390374" sldId="397"/>
            <ac:cxnSpMk id="8" creationId="{162AAC44-77D7-4EEC-A076-1309FB6F6B28}"/>
          </ac:cxnSpMkLst>
        </pc:cxnChg>
      </pc:sldChg>
      <pc:sldChg chg="addSp delSp modSp mod ord modClrScheme chgLayout modNotesTx">
        <pc:chgData name="Weifeng Xu" userId="e7aed605-a3dd-4d5a-a692-a87037af107b" providerId="ADAL" clId="{299C181A-A292-47FC-915C-BDBD223C6841}" dt="2021-10-31T01:33:17.985" v="3658" actId="14100"/>
        <pc:sldMkLst>
          <pc:docMk/>
          <pc:sldMk cId="1424450382" sldId="398"/>
        </pc:sldMkLst>
        <pc:spChg chg="del mod">
          <ac:chgData name="Weifeng Xu" userId="e7aed605-a3dd-4d5a-a692-a87037af107b" providerId="ADAL" clId="{299C181A-A292-47FC-915C-BDBD223C6841}" dt="2021-07-31T01:58:45.854" v="1895" actId="700"/>
          <ac:spMkLst>
            <pc:docMk/>
            <pc:sldMk cId="1424450382" sldId="398"/>
            <ac:spMk id="2" creationId="{4B9BAA9D-C62F-407E-96D3-6BAF372987A3}"/>
          </ac:spMkLst>
        </pc:spChg>
        <pc:spChg chg="add mod">
          <ac:chgData name="Weifeng Xu" userId="e7aed605-a3dd-4d5a-a692-a87037af107b" providerId="ADAL" clId="{299C181A-A292-47FC-915C-BDBD223C6841}" dt="2021-10-31T01:32:48.788" v="3646" actId="313"/>
          <ac:spMkLst>
            <pc:docMk/>
            <pc:sldMk cId="1424450382" sldId="398"/>
            <ac:spMk id="2" creationId="{829A46C2-28DE-4DEF-AA01-C98A15D43BC4}"/>
          </ac:spMkLst>
        </pc:spChg>
        <pc:spChg chg="del mod">
          <ac:chgData name="Weifeng Xu" userId="e7aed605-a3dd-4d5a-a692-a87037af107b" providerId="ADAL" clId="{299C181A-A292-47FC-915C-BDBD223C6841}" dt="2021-07-31T02:09:49.994" v="1951" actId="478"/>
          <ac:spMkLst>
            <pc:docMk/>
            <pc:sldMk cId="1424450382" sldId="398"/>
            <ac:spMk id="3" creationId="{42368728-812C-4F46-B3C4-4C318436EF36}"/>
          </ac:spMkLst>
        </pc:spChg>
        <pc:spChg chg="add mod">
          <ac:chgData name="Weifeng Xu" userId="e7aed605-a3dd-4d5a-a692-a87037af107b" providerId="ADAL" clId="{299C181A-A292-47FC-915C-BDBD223C6841}" dt="2021-08-26T02:50:00.669" v="2470" actId="1076"/>
          <ac:spMkLst>
            <pc:docMk/>
            <pc:sldMk cId="1424450382" sldId="398"/>
            <ac:spMk id="7" creationId="{496568F7-99C1-4878-B2FA-0EDB99D7D012}"/>
          </ac:spMkLst>
        </pc:spChg>
        <pc:spChg chg="add mod">
          <ac:chgData name="Weifeng Xu" userId="e7aed605-a3dd-4d5a-a692-a87037af107b" providerId="ADAL" clId="{299C181A-A292-47FC-915C-BDBD223C6841}" dt="2021-07-31T02:08:48.079" v="1944" actId="1076"/>
          <ac:spMkLst>
            <pc:docMk/>
            <pc:sldMk cId="1424450382" sldId="398"/>
            <ac:spMk id="8" creationId="{1D6B0689-8A74-4D98-BA66-B4B946FAE688}"/>
          </ac:spMkLst>
        </pc:spChg>
        <pc:spChg chg="add del mod">
          <ac:chgData name="Weifeng Xu" userId="e7aed605-a3dd-4d5a-a692-a87037af107b" providerId="ADAL" clId="{299C181A-A292-47FC-915C-BDBD223C6841}" dt="2021-07-31T02:00:56.691" v="1933" actId="478"/>
          <ac:spMkLst>
            <pc:docMk/>
            <pc:sldMk cId="1424450382" sldId="398"/>
            <ac:spMk id="10" creationId="{577AC8F8-47F9-4F58-93C6-EA51DBA73336}"/>
          </ac:spMkLst>
        </pc:spChg>
        <pc:spChg chg="add mod">
          <ac:chgData name="Weifeng Xu" userId="e7aed605-a3dd-4d5a-a692-a87037af107b" providerId="ADAL" clId="{299C181A-A292-47FC-915C-BDBD223C6841}" dt="2021-10-30T15:33:34.084" v="3125" actId="20577"/>
          <ac:spMkLst>
            <pc:docMk/>
            <pc:sldMk cId="1424450382" sldId="398"/>
            <ac:spMk id="12" creationId="{332F975A-CD35-42B9-829C-041351FF9C32}"/>
          </ac:spMkLst>
        </pc:spChg>
        <pc:spChg chg="add mod">
          <ac:chgData name="Weifeng Xu" userId="e7aed605-a3dd-4d5a-a692-a87037af107b" providerId="ADAL" clId="{299C181A-A292-47FC-915C-BDBD223C6841}" dt="2021-10-30T15:33:19.230" v="3113" actId="6549"/>
          <ac:spMkLst>
            <pc:docMk/>
            <pc:sldMk cId="1424450382" sldId="398"/>
            <ac:spMk id="14" creationId="{374A623D-6008-4D26-9ED1-5116E4F6D088}"/>
          </ac:spMkLst>
        </pc:spChg>
        <pc:spChg chg="add del mod">
          <ac:chgData name="Weifeng Xu" userId="e7aed605-a3dd-4d5a-a692-a87037af107b" providerId="ADAL" clId="{299C181A-A292-47FC-915C-BDBD223C6841}" dt="2021-07-31T02:00:54.245" v="1932" actId="478"/>
          <ac:spMkLst>
            <pc:docMk/>
            <pc:sldMk cId="1424450382" sldId="398"/>
            <ac:spMk id="15" creationId="{E1709DA8-CBCD-4086-94FB-55F7C06FEDAE}"/>
          </ac:spMkLst>
        </pc:spChg>
        <pc:spChg chg="add mod">
          <ac:chgData name="Weifeng Xu" userId="e7aed605-a3dd-4d5a-a692-a87037af107b" providerId="ADAL" clId="{299C181A-A292-47FC-915C-BDBD223C6841}" dt="2021-10-30T15:33:10.101" v="3106" actId="20577"/>
          <ac:spMkLst>
            <pc:docMk/>
            <pc:sldMk cId="1424450382" sldId="398"/>
            <ac:spMk id="16" creationId="{355D8DB5-F3D6-461F-9BDE-C0464F1694AE}"/>
          </ac:spMkLst>
        </pc:spChg>
        <pc:spChg chg="add mod">
          <ac:chgData name="Weifeng Xu" userId="e7aed605-a3dd-4d5a-a692-a87037af107b" providerId="ADAL" clId="{299C181A-A292-47FC-915C-BDBD223C6841}" dt="2021-07-31T02:09:58.129" v="1952" actId="1076"/>
          <ac:spMkLst>
            <pc:docMk/>
            <pc:sldMk cId="1424450382" sldId="398"/>
            <ac:spMk id="19" creationId="{2EEEA30C-3A3B-4B77-BB83-5FACEDA76F71}"/>
          </ac:spMkLst>
        </pc:spChg>
        <pc:spChg chg="add mod">
          <ac:chgData name="Weifeng Xu" userId="e7aed605-a3dd-4d5a-a692-a87037af107b" providerId="ADAL" clId="{299C181A-A292-47FC-915C-BDBD223C6841}" dt="2021-10-31T01:33:17.985" v="3658" actId="14100"/>
          <ac:spMkLst>
            <pc:docMk/>
            <pc:sldMk cId="1424450382" sldId="398"/>
            <ac:spMk id="21" creationId="{C1ED17E5-8BDE-4E98-AD17-F6CDCA34D7A1}"/>
          </ac:spMkLst>
        </pc:spChg>
        <pc:picChg chg="mod">
          <ac:chgData name="Weifeng Xu" userId="e7aed605-a3dd-4d5a-a692-a87037af107b" providerId="ADAL" clId="{299C181A-A292-47FC-915C-BDBD223C6841}" dt="2021-10-31T01:33:14.572" v="3657" actId="1076"/>
          <ac:picMkLst>
            <pc:docMk/>
            <pc:sldMk cId="1424450382" sldId="398"/>
            <ac:picMk id="5" creationId="{9F05C4A2-F2F9-4064-8FD5-3C7931FA6111}"/>
          </ac:picMkLst>
        </pc:picChg>
        <pc:cxnChg chg="add del mod">
          <ac:chgData name="Weifeng Xu" userId="e7aed605-a3dd-4d5a-a692-a87037af107b" providerId="ADAL" clId="{299C181A-A292-47FC-915C-BDBD223C6841}" dt="2021-07-31T01:59:33.038" v="1924" actId="478"/>
          <ac:cxnSpMkLst>
            <pc:docMk/>
            <pc:sldMk cId="1424450382" sldId="398"/>
            <ac:cxnSpMk id="6" creationId="{8F529F56-63DF-4D81-9952-E1817D67B433}"/>
          </ac:cxnSpMkLst>
        </pc:cxnChg>
        <pc:cxnChg chg="add mod">
          <ac:chgData name="Weifeng Xu" userId="e7aed605-a3dd-4d5a-a692-a87037af107b" providerId="ADAL" clId="{299C181A-A292-47FC-915C-BDBD223C6841}" dt="2021-07-31T02:08:48.079" v="1944" actId="1076"/>
          <ac:cxnSpMkLst>
            <pc:docMk/>
            <pc:sldMk cId="1424450382" sldId="398"/>
            <ac:cxnSpMk id="9" creationId="{9F8281B0-3400-45C3-AB29-187A6D03ADC8}"/>
          </ac:cxnSpMkLst>
        </pc:cxnChg>
        <pc:cxnChg chg="add mod">
          <ac:chgData name="Weifeng Xu" userId="e7aed605-a3dd-4d5a-a692-a87037af107b" providerId="ADAL" clId="{299C181A-A292-47FC-915C-BDBD223C6841}" dt="2021-07-31T02:10:11.134" v="1956" actId="14100"/>
          <ac:cxnSpMkLst>
            <pc:docMk/>
            <pc:sldMk cId="1424450382" sldId="398"/>
            <ac:cxnSpMk id="11" creationId="{02B941B8-CB9C-4A21-AEB7-85EFE5900E83}"/>
          </ac:cxnSpMkLst>
        </pc:cxnChg>
        <pc:cxnChg chg="add mod">
          <ac:chgData name="Weifeng Xu" userId="e7aed605-a3dd-4d5a-a692-a87037af107b" providerId="ADAL" clId="{299C181A-A292-47FC-915C-BDBD223C6841}" dt="2021-07-31T02:13:51.048" v="2023" actId="14100"/>
          <ac:cxnSpMkLst>
            <pc:docMk/>
            <pc:sldMk cId="1424450382" sldId="398"/>
            <ac:cxnSpMk id="13" creationId="{B1CCDE08-733C-4AF1-A193-1E116DB16E63}"/>
          </ac:cxnSpMkLst>
        </pc:cxnChg>
        <pc:cxnChg chg="add mod">
          <ac:chgData name="Weifeng Xu" userId="e7aed605-a3dd-4d5a-a692-a87037af107b" providerId="ADAL" clId="{299C181A-A292-47FC-915C-BDBD223C6841}" dt="2021-10-31T01:32:45.450" v="3645" actId="14100"/>
          <ac:cxnSpMkLst>
            <pc:docMk/>
            <pc:sldMk cId="1424450382" sldId="398"/>
            <ac:cxnSpMk id="17" creationId="{651F8094-9591-4DFD-86EC-4F5F22581463}"/>
          </ac:cxnSpMkLst>
        </pc:cxnChg>
        <pc:cxnChg chg="add mod">
          <ac:chgData name="Weifeng Xu" userId="e7aed605-a3dd-4d5a-a692-a87037af107b" providerId="ADAL" clId="{299C181A-A292-47FC-915C-BDBD223C6841}" dt="2021-07-31T02:10:00.911" v="1953" actId="14100"/>
          <ac:cxnSpMkLst>
            <pc:docMk/>
            <pc:sldMk cId="1424450382" sldId="398"/>
            <ac:cxnSpMk id="20" creationId="{D7DD6C7E-9F40-43E6-ADE0-13BFDFABD2CA}"/>
          </ac:cxnSpMkLst>
        </pc:cxnChg>
        <pc:cxnChg chg="add mod">
          <ac:chgData name="Weifeng Xu" userId="e7aed605-a3dd-4d5a-a692-a87037af107b" providerId="ADAL" clId="{299C181A-A292-47FC-915C-BDBD223C6841}" dt="2021-07-31T02:13:47.990" v="2022" actId="14100"/>
          <ac:cxnSpMkLst>
            <pc:docMk/>
            <pc:sldMk cId="1424450382" sldId="398"/>
            <ac:cxnSpMk id="25" creationId="{860BDED8-5798-4F57-8FA8-2BEBE5C4E1C2}"/>
          </ac:cxnSpMkLst>
        </pc:cxnChg>
      </pc:sldChg>
      <pc:sldChg chg="addSp delSp modSp mod ord setBg modClrScheme chgLayout modNotesTx">
        <pc:chgData name="Weifeng Xu" userId="e7aed605-a3dd-4d5a-a692-a87037af107b" providerId="ADAL" clId="{299C181A-A292-47FC-915C-BDBD223C6841}" dt="2021-10-31T15:23:51.270" v="4165" actId="20577"/>
        <pc:sldMkLst>
          <pc:docMk/>
          <pc:sldMk cId="4282274648" sldId="399"/>
        </pc:sldMkLst>
        <pc:spChg chg="del mod ord">
          <ac:chgData name="Weifeng Xu" userId="e7aed605-a3dd-4d5a-a692-a87037af107b" providerId="ADAL" clId="{299C181A-A292-47FC-915C-BDBD223C6841}" dt="2021-10-31T15:05:56.087" v="3867" actId="700"/>
          <ac:spMkLst>
            <pc:docMk/>
            <pc:sldMk cId="4282274648" sldId="399"/>
            <ac:spMk id="2" creationId="{8C4B7E8F-E02A-4D36-95D8-F75409D46EE9}"/>
          </ac:spMkLst>
        </pc:spChg>
        <pc:spChg chg="del">
          <ac:chgData name="Weifeng Xu" userId="e7aed605-a3dd-4d5a-a692-a87037af107b" providerId="ADAL" clId="{299C181A-A292-47FC-915C-BDBD223C6841}" dt="2021-07-31T01:48:59.021" v="1740" actId="478"/>
          <ac:spMkLst>
            <pc:docMk/>
            <pc:sldMk cId="4282274648" sldId="399"/>
            <ac:spMk id="3" creationId="{B8F66095-99EE-401E-906C-5EAF4DD9B46B}"/>
          </ac:spMkLst>
        </pc:spChg>
        <pc:spChg chg="add mod">
          <ac:chgData name="Weifeng Xu" userId="e7aed605-a3dd-4d5a-a692-a87037af107b" providerId="ADAL" clId="{299C181A-A292-47FC-915C-BDBD223C6841}" dt="2021-10-31T15:23:51.270" v="4165" actId="20577"/>
          <ac:spMkLst>
            <pc:docMk/>
            <pc:sldMk cId="4282274648" sldId="399"/>
            <ac:spMk id="4" creationId="{A75123CD-053B-4757-B738-A1A9E944306F}"/>
          </ac:spMkLst>
        </pc:spChg>
        <pc:spChg chg="del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5" creationId="{FDBC974F-14BC-46A4-9285-2A96CC9A61CD}"/>
          </ac:spMkLst>
        </pc:spChg>
        <pc:spChg chg="del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7" creationId="{8AB23998-76CF-4E90-822B-2C2290A8FC61}"/>
          </ac:spMkLst>
        </pc:spChg>
        <pc:spChg chg="del mod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8" creationId="{DD42FAD7-32C1-4A58-A2B8-D4869735A87D}"/>
          </ac:spMkLst>
        </pc:spChg>
        <pc:spChg chg="del mod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9" creationId="{EF8D1111-1CF7-418C-AAA8-7DEFC1E54571}"/>
          </ac:spMkLst>
        </pc:spChg>
        <pc:spChg chg="add del mod">
          <ac:chgData name="Weifeng Xu" userId="e7aed605-a3dd-4d5a-a692-a87037af107b" providerId="ADAL" clId="{299C181A-A292-47FC-915C-BDBD223C6841}" dt="2021-08-26T02:17:18.839" v="2389" actId="478"/>
          <ac:spMkLst>
            <pc:docMk/>
            <pc:sldMk cId="4282274648" sldId="399"/>
            <ac:spMk id="10" creationId="{CABD9462-3DBE-45C2-885A-E6FB1A0DB64C}"/>
          </ac:spMkLst>
        </pc:spChg>
        <pc:spChg chg="add del mod">
          <ac:chgData name="Weifeng Xu" userId="e7aed605-a3dd-4d5a-a692-a87037af107b" providerId="ADAL" clId="{299C181A-A292-47FC-915C-BDBD223C6841}" dt="2021-08-26T02:17:26.442" v="2390" actId="700"/>
          <ac:spMkLst>
            <pc:docMk/>
            <pc:sldMk cId="4282274648" sldId="399"/>
            <ac:spMk id="11" creationId="{9CEFB26C-5455-47D4-A656-078B99B234F4}"/>
          </ac:spMkLst>
        </pc:spChg>
        <pc:spChg chg="add del">
          <ac:chgData name="Weifeng Xu" userId="e7aed605-a3dd-4d5a-a692-a87037af107b" providerId="ADAL" clId="{299C181A-A292-47FC-915C-BDBD223C6841}" dt="2021-08-26T02:17:29.865" v="2392" actId="26606"/>
          <ac:spMkLst>
            <pc:docMk/>
            <pc:sldMk cId="4282274648" sldId="399"/>
            <ac:spMk id="12" creationId="{FFD48BC7-DC40-47DE-87EE-9F4B6ECB9ABB}"/>
          </ac:spMkLst>
        </pc:spChg>
        <pc:spChg chg="add del">
          <ac:chgData name="Weifeng Xu" userId="e7aed605-a3dd-4d5a-a692-a87037af107b" providerId="ADAL" clId="{299C181A-A292-47FC-915C-BDBD223C6841}" dt="2021-08-26T02:17:29.865" v="2392" actId="26606"/>
          <ac:spMkLst>
            <pc:docMk/>
            <pc:sldMk cId="4282274648" sldId="399"/>
            <ac:spMk id="13" creationId="{3629484E-3792-4B3D-89AD-7C8A1ED0E0D4}"/>
          </ac:spMkLst>
        </pc:spChg>
        <pc:spChg chg="add del">
          <ac:chgData name="Weifeng Xu" userId="e7aed605-a3dd-4d5a-a692-a87037af107b" providerId="ADAL" clId="{299C181A-A292-47FC-915C-BDBD223C6841}" dt="2021-08-26T02:17:29.865" v="2392" actId="26606"/>
          <ac:spMkLst>
            <pc:docMk/>
            <pc:sldMk cId="4282274648" sldId="399"/>
            <ac:spMk id="14" creationId="{E502BBC7-2C76-46F3-BC24-5985BC13DB88}"/>
          </ac:spMkLst>
        </pc:spChg>
        <pc:spChg chg="add del">
          <ac:chgData name="Weifeng Xu" userId="e7aed605-a3dd-4d5a-a692-a87037af107b" providerId="ADAL" clId="{299C181A-A292-47FC-915C-BDBD223C6841}" dt="2021-08-26T02:17:29.865" v="2392" actId="26606"/>
          <ac:spMkLst>
            <pc:docMk/>
            <pc:sldMk cId="4282274648" sldId="399"/>
            <ac:spMk id="15" creationId="{C7F28D52-2A5F-4D23-81AE-7CB8B591C7AF}"/>
          </ac:spMkLst>
        </pc:spChg>
        <pc:picChg chg="del mod">
          <ac:chgData name="Weifeng Xu" userId="e7aed605-a3dd-4d5a-a692-a87037af107b" providerId="ADAL" clId="{299C181A-A292-47FC-915C-BDBD223C6841}" dt="2021-08-26T02:17:18.839" v="2389" actId="478"/>
          <ac:picMkLst>
            <pc:docMk/>
            <pc:sldMk cId="4282274648" sldId="399"/>
            <ac:picMk id="4" creationId="{E41666E4-BEC5-46F3-BD28-E3712DD24F5D}"/>
          </ac:picMkLst>
        </pc:picChg>
        <pc:picChg chg="del">
          <ac:chgData name="Weifeng Xu" userId="e7aed605-a3dd-4d5a-a692-a87037af107b" providerId="ADAL" clId="{299C181A-A292-47FC-915C-BDBD223C6841}" dt="2021-08-26T02:17:18.839" v="2389" actId="478"/>
          <ac:picMkLst>
            <pc:docMk/>
            <pc:sldMk cId="4282274648" sldId="399"/>
            <ac:picMk id="6" creationId="{DE5A565F-FD6F-4345-A0CF-5049A0BCF7CC}"/>
          </ac:picMkLst>
        </pc:picChg>
        <pc:picChg chg="add mod">
          <ac:chgData name="Weifeng Xu" userId="e7aed605-a3dd-4d5a-a692-a87037af107b" providerId="ADAL" clId="{299C181A-A292-47FC-915C-BDBD223C6841}" dt="2021-10-31T15:06:03.968" v="3868" actId="1076"/>
          <ac:picMkLst>
            <pc:docMk/>
            <pc:sldMk cId="4282274648" sldId="399"/>
            <ac:picMk id="17" creationId="{2A98A9CD-E7DF-4727-916E-4D20C36A1634}"/>
          </ac:picMkLst>
        </pc:picChg>
      </pc:sldChg>
      <pc:sldChg chg="modSp mod">
        <pc:chgData name="Weifeng Xu" userId="e7aed605-a3dd-4d5a-a692-a87037af107b" providerId="ADAL" clId="{299C181A-A292-47FC-915C-BDBD223C6841}" dt="2021-08-26T12:57:44.376" v="3083" actId="20577"/>
        <pc:sldMkLst>
          <pc:docMk/>
          <pc:sldMk cId="1035885451" sldId="400"/>
        </pc:sldMkLst>
        <pc:spChg chg="mod">
          <ac:chgData name="Weifeng Xu" userId="e7aed605-a3dd-4d5a-a692-a87037af107b" providerId="ADAL" clId="{299C181A-A292-47FC-915C-BDBD223C6841}" dt="2021-08-26T12:57:44.376" v="3083" actId="20577"/>
          <ac:spMkLst>
            <pc:docMk/>
            <pc:sldMk cId="1035885451" sldId="400"/>
            <ac:spMk id="3" creationId="{F4930A26-1A14-4060-8BA5-BFBB79F20694}"/>
          </ac:spMkLst>
        </pc:spChg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4022808996" sldId="401"/>
        </pc:sldMkLst>
        <pc:spChg chg="mod">
          <ac:chgData name="Weifeng Xu" userId="e7aed605-a3dd-4d5a-a692-a87037af107b" providerId="ADAL" clId="{299C181A-A292-47FC-915C-BDBD223C6841}" dt="2021-07-30T19:14:02.236" v="129" actId="33524"/>
          <ac:spMkLst>
            <pc:docMk/>
            <pc:sldMk cId="4022808996" sldId="401"/>
            <ac:spMk id="3" creationId="{B160A418-8D52-491D-8DA2-AC0107F95B8E}"/>
          </ac:spMkLst>
        </pc:spChg>
        <pc:picChg chg="mod">
          <ac:chgData name="Weifeng Xu" userId="e7aed605-a3dd-4d5a-a692-a87037af107b" providerId="ADAL" clId="{299C181A-A292-47FC-915C-BDBD223C6841}" dt="2021-07-30T19:11:12.366" v="2" actId="1076"/>
          <ac:picMkLst>
            <pc:docMk/>
            <pc:sldMk cId="4022808996" sldId="401"/>
            <ac:picMk id="4" creationId="{09CA7CC3-04FF-445A-A2FF-D4F87C303CDE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185167051" sldId="402"/>
        </pc:sldMkLst>
        <pc:spChg chg="mod ord">
          <ac:chgData name="Weifeng Xu" userId="e7aed605-a3dd-4d5a-a692-a87037af107b" providerId="ADAL" clId="{299C181A-A292-47FC-915C-BDBD223C6841}" dt="2021-07-30T21:19:57.935" v="821" actId="1076"/>
          <ac:spMkLst>
            <pc:docMk/>
            <pc:sldMk cId="4185167051" sldId="402"/>
            <ac:spMk id="2" creationId="{D1C3BDA4-98CE-48C7-9DFE-4AEEB56FD49B}"/>
          </ac:spMkLst>
        </pc:spChg>
        <pc:spChg chg="del mod ord">
          <ac:chgData name="Weifeng Xu" userId="e7aed605-a3dd-4d5a-a692-a87037af107b" providerId="ADAL" clId="{299C181A-A292-47FC-915C-BDBD223C6841}" dt="2021-07-30T21:17:57.440" v="809" actId="478"/>
          <ac:spMkLst>
            <pc:docMk/>
            <pc:sldMk cId="4185167051" sldId="402"/>
            <ac:spMk id="3" creationId="{B22186E3-29E1-4C19-9C80-49AC1D3F26D8}"/>
          </ac:spMkLst>
        </pc:spChg>
        <pc:spChg chg="del">
          <ac:chgData name="Weifeng Xu" userId="e7aed605-a3dd-4d5a-a692-a87037af107b" providerId="ADAL" clId="{299C181A-A292-47FC-915C-BDBD223C6841}" dt="2021-07-30T21:19:40.500" v="815" actId="478"/>
          <ac:spMkLst>
            <pc:docMk/>
            <pc:sldMk cId="4185167051" sldId="402"/>
            <ac:spMk id="6" creationId="{CC4EEC1B-174D-4589-9889-3B9DB65D86F2}"/>
          </ac:spMkLst>
        </pc:spChg>
        <pc:spChg chg="mod">
          <ac:chgData name="Weifeng Xu" userId="e7aed605-a3dd-4d5a-a692-a87037af107b" providerId="ADAL" clId="{299C181A-A292-47FC-915C-BDBD223C6841}" dt="2021-07-30T21:20:15.235" v="857" actId="1076"/>
          <ac:spMkLst>
            <pc:docMk/>
            <pc:sldMk cId="4185167051" sldId="402"/>
            <ac:spMk id="8" creationId="{2B18F42E-7D73-4DCC-BB84-A60C8455A1B1}"/>
          </ac:spMkLst>
        </pc:spChg>
        <pc:spChg chg="del mod">
          <ac:chgData name="Weifeng Xu" userId="e7aed605-a3dd-4d5a-a692-a87037af107b" providerId="ADAL" clId="{299C181A-A292-47FC-915C-BDBD223C6841}" dt="2021-07-30T20:23:23.780" v="191" actId="478"/>
          <ac:spMkLst>
            <pc:docMk/>
            <pc:sldMk cId="4185167051" sldId="402"/>
            <ac:spMk id="10" creationId="{CB7C35FD-A976-4F7F-8002-1E31236E6E08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1" creationId="{596D6269-6015-4E2C-AD45-0095427B529D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2" creationId="{050257CE-72F1-432E-AB1C-002CEFC8648B}"/>
          </ac:spMkLst>
        </pc:spChg>
        <pc:spChg chg="add mod">
          <ac:chgData name="Weifeng Xu" userId="e7aed605-a3dd-4d5a-a692-a87037af107b" providerId="ADAL" clId="{299C181A-A292-47FC-915C-BDBD223C6841}" dt="2021-07-30T21:20:15.235" v="857" actId="1076"/>
          <ac:spMkLst>
            <pc:docMk/>
            <pc:sldMk cId="4185167051" sldId="402"/>
            <ac:spMk id="13" creationId="{6FE70C7D-5E62-41D0-98F2-4AA83DEC412B}"/>
          </ac:spMkLst>
        </pc:spChg>
        <pc:spChg chg="add mod">
          <ac:chgData name="Weifeng Xu" userId="e7aed605-a3dd-4d5a-a692-a87037af107b" providerId="ADAL" clId="{299C181A-A292-47FC-915C-BDBD223C6841}" dt="2021-07-30T21:20:11.603" v="856" actId="1076"/>
          <ac:spMkLst>
            <pc:docMk/>
            <pc:sldMk cId="4185167051" sldId="402"/>
            <ac:spMk id="15" creationId="{0B6915BD-1152-4F91-9248-30989D9A4329}"/>
          </ac:spMkLst>
        </pc:spChg>
        <pc:picChg chg="mod">
          <ac:chgData name="Weifeng Xu" userId="e7aed605-a3dd-4d5a-a692-a87037af107b" providerId="ADAL" clId="{299C181A-A292-47FC-915C-BDBD223C6841}" dt="2021-07-30T21:20:15.235" v="857" actId="1076"/>
          <ac:picMkLst>
            <pc:docMk/>
            <pc:sldMk cId="4185167051" sldId="402"/>
            <ac:picMk id="5" creationId="{E95A0B7F-320E-44FC-A4E8-75626F216E5D}"/>
          </ac:picMkLst>
        </pc:picChg>
        <pc:picChg chg="del mod">
          <ac:chgData name="Weifeng Xu" userId="e7aed605-a3dd-4d5a-a692-a87037af107b" providerId="ADAL" clId="{299C181A-A292-47FC-915C-BDBD223C6841}" dt="2021-07-30T20:23:23.780" v="191" actId="478"/>
          <ac:picMkLst>
            <pc:docMk/>
            <pc:sldMk cId="4185167051" sldId="402"/>
            <ac:picMk id="7" creationId="{589B9E1F-CDBE-49B3-A727-1AA4E17738DD}"/>
          </ac:picMkLst>
        </pc:picChg>
        <pc:picChg chg="add mod">
          <ac:chgData name="Weifeng Xu" userId="e7aed605-a3dd-4d5a-a692-a87037af107b" providerId="ADAL" clId="{299C181A-A292-47FC-915C-BDBD223C6841}" dt="2021-07-30T21:20:11.603" v="856" actId="1076"/>
          <ac:picMkLst>
            <pc:docMk/>
            <pc:sldMk cId="4185167051" sldId="402"/>
            <ac:picMk id="9" creationId="{D1C26564-2937-49BA-85C9-B15460690204}"/>
          </ac:picMkLst>
        </pc:picChg>
      </pc:sldChg>
      <pc:sldChg chg="del">
        <pc:chgData name="Weifeng Xu" userId="e7aed605-a3dd-4d5a-a692-a87037af107b" providerId="ADAL" clId="{299C181A-A292-47FC-915C-BDBD223C6841}" dt="2021-07-30T20:24:08.003" v="200" actId="47"/>
        <pc:sldMkLst>
          <pc:docMk/>
          <pc:sldMk cId="679802578" sldId="403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3960136703" sldId="404"/>
        </pc:sldMkLst>
        <pc:spChg chg="mod ord">
          <ac:chgData name="Weifeng Xu" userId="e7aed605-a3dd-4d5a-a692-a87037af107b" providerId="ADAL" clId="{299C181A-A292-47FC-915C-BDBD223C6841}" dt="2021-07-30T20:28:42.878" v="260" actId="700"/>
          <ac:spMkLst>
            <pc:docMk/>
            <pc:sldMk cId="3960136703" sldId="404"/>
            <ac:spMk id="2" creationId="{D90EC73D-DBA0-4440-B5EB-DC6870F64762}"/>
          </ac:spMkLst>
        </pc:spChg>
        <pc:spChg chg="add del mod ord">
          <ac:chgData name="Weifeng Xu" userId="e7aed605-a3dd-4d5a-a692-a87037af107b" providerId="ADAL" clId="{299C181A-A292-47FC-915C-BDBD223C6841}" dt="2021-07-30T20:28:42.878" v="260" actId="700"/>
          <ac:spMkLst>
            <pc:docMk/>
            <pc:sldMk cId="3960136703" sldId="404"/>
            <ac:spMk id="3" creationId="{A8E57E01-8BE2-4798-9E5E-7B7E983D95A7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8" creationId="{4A6CF36C-0A15-4614-A6E1-251F2D22D432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9" creationId="{7B2B15A6-C950-4E45-BFA1-75DF9DA76F9C}"/>
          </ac:spMkLst>
        </pc:spChg>
        <pc:spChg chg="add mod">
          <ac:chgData name="Weifeng Xu" userId="e7aed605-a3dd-4d5a-a692-a87037af107b" providerId="ADAL" clId="{299C181A-A292-47FC-915C-BDBD223C6841}" dt="2021-07-30T20:28:47.981" v="262" actId="1076"/>
          <ac:spMkLst>
            <pc:docMk/>
            <pc:sldMk cId="3960136703" sldId="404"/>
            <ac:spMk id="10" creationId="{FB370FBE-D7F9-4C37-8124-0439FA532CBF}"/>
          </ac:spMkLst>
        </pc:spChg>
        <pc:spChg chg="add mod">
          <ac:chgData name="Weifeng Xu" userId="e7aed605-a3dd-4d5a-a692-a87037af107b" providerId="ADAL" clId="{299C181A-A292-47FC-915C-BDBD223C6841}" dt="2021-07-30T21:47:01.754" v="897" actId="20577"/>
          <ac:spMkLst>
            <pc:docMk/>
            <pc:sldMk cId="3960136703" sldId="404"/>
            <ac:spMk id="11" creationId="{DD106A21-030D-48D6-9B96-ED8B4DBFE178}"/>
          </ac:spMkLst>
        </pc:sp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4" creationId="{A4E5FDFD-2D87-4F55-ACFB-9F81A8230110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5" creationId="{31D3BC15-CDE5-48E7-A762-E0E5A48F919A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6" creationId="{CA939938-00A9-4463-835C-DC1680E64078}"/>
          </ac:picMkLst>
        </pc:picChg>
        <pc:picChg chg="add mod">
          <ac:chgData name="Weifeng Xu" userId="e7aed605-a3dd-4d5a-a692-a87037af107b" providerId="ADAL" clId="{299C181A-A292-47FC-915C-BDBD223C6841}" dt="2021-07-30T20:28:47.981" v="262" actId="1076"/>
          <ac:picMkLst>
            <pc:docMk/>
            <pc:sldMk cId="3960136703" sldId="404"/>
            <ac:picMk id="7" creationId="{0C891F68-A533-4B14-91F1-96B05A4A8EB6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963476675" sldId="405"/>
        </pc:sldMkLst>
        <pc:spChg chg="mod ord">
          <ac:chgData name="Weifeng Xu" userId="e7aed605-a3dd-4d5a-a692-a87037af107b" providerId="ADAL" clId="{299C181A-A292-47FC-915C-BDBD223C6841}" dt="2021-07-30T20:32:15.735" v="281" actId="21"/>
          <ac:spMkLst>
            <pc:docMk/>
            <pc:sldMk cId="1963476675" sldId="405"/>
            <ac:spMk id="2" creationId="{11C96E46-FE82-4C6C-B61C-336F92B1E119}"/>
          </ac:spMkLst>
        </pc:spChg>
        <pc:spChg chg="del mod">
          <ac:chgData name="Weifeng Xu" userId="e7aed605-a3dd-4d5a-a692-a87037af107b" providerId="ADAL" clId="{299C181A-A292-47FC-915C-BDBD223C6841}" dt="2021-07-30T20:31:54.522" v="278" actId="478"/>
          <ac:spMkLst>
            <pc:docMk/>
            <pc:sldMk cId="1963476675" sldId="405"/>
            <ac:spMk id="3" creationId="{EDB79D6E-2D2E-412C-A14B-F5A39F861824}"/>
          </ac:spMkLst>
        </pc:spChg>
        <pc:spChg chg="mod">
          <ac:chgData name="Weifeng Xu" userId="e7aed605-a3dd-4d5a-a692-a87037af107b" providerId="ADAL" clId="{299C181A-A292-47FC-915C-BDBD223C6841}" dt="2021-07-30T20:33:24.095" v="304" actId="1035"/>
          <ac:spMkLst>
            <pc:docMk/>
            <pc:sldMk cId="1963476675" sldId="405"/>
            <ac:spMk id="5" creationId="{E41B3FA0-0628-4417-A852-20776ECC63FA}"/>
          </ac:spMkLst>
        </pc:spChg>
        <pc:spChg chg="add del mod">
          <ac:chgData name="Weifeng Xu" userId="e7aed605-a3dd-4d5a-a692-a87037af107b" providerId="ADAL" clId="{299C181A-A292-47FC-915C-BDBD223C6841}" dt="2021-07-30T20:31:58.337" v="279" actId="700"/>
          <ac:spMkLst>
            <pc:docMk/>
            <pc:sldMk cId="1963476675" sldId="405"/>
            <ac:spMk id="7" creationId="{156810EA-4559-4A8E-9529-55E3E3B08851}"/>
          </ac:spMkLst>
        </pc:spChg>
        <pc:spChg chg="add mod">
          <ac:chgData name="Weifeng Xu" userId="e7aed605-a3dd-4d5a-a692-a87037af107b" providerId="ADAL" clId="{299C181A-A292-47FC-915C-BDBD223C6841}" dt="2021-07-30T20:33:12.732" v="297" actId="1076"/>
          <ac:spMkLst>
            <pc:docMk/>
            <pc:sldMk cId="1963476675" sldId="405"/>
            <ac:spMk id="9" creationId="{847293B0-4A90-4E91-98CF-D734DD00DCD6}"/>
          </ac:spMkLst>
        </pc:spChg>
        <pc:picChg chg="mod">
          <ac:chgData name="Weifeng Xu" userId="e7aed605-a3dd-4d5a-a692-a87037af107b" providerId="ADAL" clId="{299C181A-A292-47FC-915C-BDBD223C6841}" dt="2021-07-30T20:33:24.095" v="304" actId="1035"/>
          <ac:picMkLst>
            <pc:docMk/>
            <pc:sldMk cId="1963476675" sldId="405"/>
            <ac:picMk id="4" creationId="{1E18C778-8B04-450D-A8CF-B594BE330F6F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701938147" sldId="406"/>
        </pc:sldMkLst>
        <pc:spChg chg="mod ord">
          <ac:chgData name="Weifeng Xu" userId="e7aed605-a3dd-4d5a-a692-a87037af107b" providerId="ADAL" clId="{299C181A-A292-47FC-915C-BDBD223C6841}" dt="2021-07-30T20:32:51.202" v="290" actId="700"/>
          <ac:spMkLst>
            <pc:docMk/>
            <pc:sldMk cId="1701938147" sldId="406"/>
            <ac:spMk id="2" creationId="{37DC1350-A009-44DA-9667-3E9DED6384FF}"/>
          </ac:spMkLst>
        </pc:spChg>
        <pc:spChg chg="del mod">
          <ac:chgData name="Weifeng Xu" userId="e7aed605-a3dd-4d5a-a692-a87037af107b" providerId="ADAL" clId="{299C181A-A292-47FC-915C-BDBD223C6841}" dt="2021-07-30T20:32:51.202" v="290" actId="700"/>
          <ac:spMkLst>
            <pc:docMk/>
            <pc:sldMk cId="1701938147" sldId="406"/>
            <ac:spMk id="3" creationId="{A20575B2-46A0-43BA-9BE0-FC17BDF9FBEA}"/>
          </ac:spMkLst>
        </pc:spChg>
        <pc:spChg chg="mod">
          <ac:chgData name="Weifeng Xu" userId="e7aed605-a3dd-4d5a-a692-a87037af107b" providerId="ADAL" clId="{299C181A-A292-47FC-915C-BDBD223C6841}" dt="2021-07-30T20:33:32.335" v="309" actId="1035"/>
          <ac:spMkLst>
            <pc:docMk/>
            <pc:sldMk cId="1701938147" sldId="406"/>
            <ac:spMk id="5" creationId="{D418832F-20C8-4A27-B5FA-7FD35F386F63}"/>
          </ac:spMkLst>
        </pc:spChg>
        <pc:spChg chg="mod">
          <ac:chgData name="Weifeng Xu" userId="e7aed605-a3dd-4d5a-a692-a87037af107b" providerId="ADAL" clId="{299C181A-A292-47FC-915C-BDBD223C6841}" dt="2021-07-30T20:33:32.335" v="309" actId="1035"/>
          <ac:spMkLst>
            <pc:docMk/>
            <pc:sldMk cId="1701938147" sldId="406"/>
            <ac:spMk id="6" creationId="{CC3F9D1E-5AAF-4BDE-B3E4-434D0F174D79}"/>
          </ac:spMkLst>
        </pc:spChg>
        <pc:spChg chg="add mod">
          <ac:chgData name="Weifeng Xu" userId="e7aed605-a3dd-4d5a-a692-a87037af107b" providerId="ADAL" clId="{299C181A-A292-47FC-915C-BDBD223C6841}" dt="2021-07-31T02:17:33.928" v="2055" actId="20577"/>
          <ac:spMkLst>
            <pc:docMk/>
            <pc:sldMk cId="1701938147" sldId="406"/>
            <ac:spMk id="8" creationId="{052516E1-2E98-4658-9E3F-36722B84D59A}"/>
          </ac:spMkLst>
        </pc:spChg>
        <pc:picChg chg="mod">
          <ac:chgData name="Weifeng Xu" userId="e7aed605-a3dd-4d5a-a692-a87037af107b" providerId="ADAL" clId="{299C181A-A292-47FC-915C-BDBD223C6841}" dt="2021-07-30T20:33:32.335" v="309" actId="1035"/>
          <ac:picMkLst>
            <pc:docMk/>
            <pc:sldMk cId="1701938147" sldId="406"/>
            <ac:picMk id="4" creationId="{1EC7F286-263C-46CF-9016-BF41CD9A2DE2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2858862555" sldId="407"/>
        </pc:sldMkLst>
        <pc:spChg chg="mod ord">
          <ac:chgData name="Weifeng Xu" userId="e7aed605-a3dd-4d5a-a692-a87037af107b" providerId="ADAL" clId="{299C181A-A292-47FC-915C-BDBD223C6841}" dt="2021-07-30T20:33:52.586" v="311" actId="700"/>
          <ac:spMkLst>
            <pc:docMk/>
            <pc:sldMk cId="2858862555" sldId="407"/>
            <ac:spMk id="2" creationId="{FAA9C023-2162-46C5-A5FF-195A06993F51}"/>
          </ac:spMkLst>
        </pc:spChg>
        <pc:spChg chg="del mod">
          <ac:chgData name="Weifeng Xu" userId="e7aed605-a3dd-4d5a-a692-a87037af107b" providerId="ADAL" clId="{299C181A-A292-47FC-915C-BDBD223C6841}" dt="2021-07-30T20:33:52.586" v="311" actId="700"/>
          <ac:spMkLst>
            <pc:docMk/>
            <pc:sldMk cId="2858862555" sldId="407"/>
            <ac:spMk id="3" creationId="{3DE48B19-97FC-4E00-8754-FCA0F3B02251}"/>
          </ac:spMkLst>
        </pc:spChg>
        <pc:spChg chg="add mod">
          <ac:chgData name="Weifeng Xu" userId="e7aed605-a3dd-4d5a-a692-a87037af107b" providerId="ADAL" clId="{299C181A-A292-47FC-915C-BDBD223C6841}" dt="2021-07-30T20:34:03.371" v="315" actId="1076"/>
          <ac:spMkLst>
            <pc:docMk/>
            <pc:sldMk cId="2858862555" sldId="407"/>
            <ac:spMk id="9" creationId="{9666C2D9-05BF-46FB-BA2A-0E7672387913}"/>
          </ac:spMkLst>
        </pc:sp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2434915796" sldId="408"/>
        </pc:sldMkLst>
        <pc:spChg chg="mod ord">
          <ac:chgData name="Weifeng Xu" userId="e7aed605-a3dd-4d5a-a692-a87037af107b" providerId="ADAL" clId="{299C181A-A292-47FC-915C-BDBD223C6841}" dt="2021-07-30T20:34:20.699" v="321"/>
          <ac:spMkLst>
            <pc:docMk/>
            <pc:sldMk cId="2434915796" sldId="408"/>
            <ac:spMk id="2" creationId="{CBA10019-61E5-4A6E-8A37-2FA8A0786372}"/>
          </ac:spMkLst>
        </pc:spChg>
        <pc:spChg chg="del mod">
          <ac:chgData name="Weifeng Xu" userId="e7aed605-a3dd-4d5a-a692-a87037af107b" providerId="ADAL" clId="{299C181A-A292-47FC-915C-BDBD223C6841}" dt="2021-07-30T20:34:16.834" v="317" actId="700"/>
          <ac:spMkLst>
            <pc:docMk/>
            <pc:sldMk cId="2434915796" sldId="408"/>
            <ac:spMk id="3" creationId="{6E604D59-489D-4F06-84E5-276055206BED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6" creationId="{92A749F2-2C63-42FA-A828-91F79FDCFB3E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7" creationId="{06802D36-764C-4347-9896-9C0621C043AA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8" creationId="{F4B3A207-7450-45FA-91EA-3AE56DD44863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9" creationId="{4DFD3EDD-36BA-4F96-947F-6D81694BCD13}"/>
          </ac:spMkLst>
        </pc:spChg>
        <pc:spChg chg="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10" creationId="{1EB593A2-B0F7-42CB-9882-AEAE9A1BB557}"/>
          </ac:spMkLst>
        </pc:spChg>
        <pc:spChg chg="add mod">
          <ac:chgData name="Weifeng Xu" userId="e7aed605-a3dd-4d5a-a692-a87037af107b" providerId="ADAL" clId="{299C181A-A292-47FC-915C-BDBD223C6841}" dt="2021-07-30T20:37:56.478" v="373" actId="1036"/>
          <ac:spMkLst>
            <pc:docMk/>
            <pc:sldMk cId="2434915796" sldId="408"/>
            <ac:spMk id="11" creationId="{05B1924E-D432-4DCF-AA3C-DB17308F1365}"/>
          </ac:spMkLst>
        </pc:spChg>
        <pc:spChg chg="add mod">
          <ac:chgData name="Weifeng Xu" userId="e7aed605-a3dd-4d5a-a692-a87037af107b" providerId="ADAL" clId="{299C181A-A292-47FC-915C-BDBD223C6841}" dt="2021-07-30T20:34:30.454" v="325" actId="14100"/>
          <ac:spMkLst>
            <pc:docMk/>
            <pc:sldMk cId="2434915796" sldId="408"/>
            <ac:spMk id="13" creationId="{FF640971-A89A-4911-A617-23EA3A40DB57}"/>
          </ac:spMkLst>
        </pc:spChg>
        <pc:spChg chg="add mod">
          <ac:chgData name="Weifeng Xu" userId="e7aed605-a3dd-4d5a-a692-a87037af107b" providerId="ADAL" clId="{299C181A-A292-47FC-915C-BDBD223C6841}" dt="2021-07-30T20:38:04.698" v="374" actId="1076"/>
          <ac:spMkLst>
            <pc:docMk/>
            <pc:sldMk cId="2434915796" sldId="408"/>
            <ac:spMk id="15" creationId="{52F3CA1E-6BDC-4A56-AA4B-9ABA4B08A64B}"/>
          </ac:spMkLst>
        </pc:spChg>
        <pc:spChg chg="add del mod">
          <ac:chgData name="Weifeng Xu" userId="e7aed605-a3dd-4d5a-a692-a87037af107b" providerId="ADAL" clId="{299C181A-A292-47FC-915C-BDBD223C6841}" dt="2021-07-30T20:36:21.334" v="340" actId="22"/>
          <ac:spMkLst>
            <pc:docMk/>
            <pc:sldMk cId="2434915796" sldId="408"/>
            <ac:spMk id="19" creationId="{D443B16C-B5E9-42F3-811B-641F125F9E8B}"/>
          </ac:spMkLst>
        </pc:spChg>
        <pc:spChg chg="add mod">
          <ac:chgData name="Weifeng Xu" userId="e7aed605-a3dd-4d5a-a692-a87037af107b" providerId="ADAL" clId="{299C181A-A292-47FC-915C-BDBD223C6841}" dt="2021-07-30T20:38:10.325" v="376" actId="1076"/>
          <ac:spMkLst>
            <pc:docMk/>
            <pc:sldMk cId="2434915796" sldId="408"/>
            <ac:spMk id="21" creationId="{CA6B7AFE-2337-4D19-AEC9-73C60CDE238B}"/>
          </ac:spMkLst>
        </pc:spChg>
        <pc:spChg chg="add mod">
          <ac:chgData name="Weifeng Xu" userId="e7aed605-a3dd-4d5a-a692-a87037af107b" providerId="ADAL" clId="{299C181A-A292-47FC-915C-BDBD223C6841}" dt="2021-07-30T20:40:59.742" v="533" actId="20577"/>
          <ac:spMkLst>
            <pc:docMk/>
            <pc:sldMk cId="2434915796" sldId="408"/>
            <ac:spMk id="24" creationId="{108A8EC0-AC99-4EBE-BEE0-FA24A705918F}"/>
          </ac:spMkLst>
        </pc:spChg>
        <pc:spChg chg="add mod">
          <ac:chgData name="Weifeng Xu" userId="e7aed605-a3dd-4d5a-a692-a87037af107b" providerId="ADAL" clId="{299C181A-A292-47FC-915C-BDBD223C6841}" dt="2021-07-30T20:39:36.241" v="424" actId="14100"/>
          <ac:spMkLst>
            <pc:docMk/>
            <pc:sldMk cId="2434915796" sldId="408"/>
            <ac:spMk id="31" creationId="{8C1B03DA-881F-4D97-9FC5-B9640124242C}"/>
          </ac:spMkLst>
        </pc:spChg>
        <pc:picChg chg="mod">
          <ac:chgData name="Weifeng Xu" userId="e7aed605-a3dd-4d5a-a692-a87037af107b" providerId="ADAL" clId="{299C181A-A292-47FC-915C-BDBD223C6841}" dt="2021-07-30T20:37:56.478" v="373" actId="1036"/>
          <ac:picMkLst>
            <pc:docMk/>
            <pc:sldMk cId="2434915796" sldId="408"/>
            <ac:picMk id="5" creationId="{F617A6B1-CB95-4796-B318-902930AAB1E5}"/>
          </ac:picMkLst>
        </pc:picChg>
        <pc:cxnChg chg="add mod">
          <ac:chgData name="Weifeng Xu" userId="e7aed605-a3dd-4d5a-a692-a87037af107b" providerId="ADAL" clId="{299C181A-A292-47FC-915C-BDBD223C6841}" dt="2021-07-30T20:38:07.605" v="375" actId="14100"/>
          <ac:cxnSpMkLst>
            <pc:docMk/>
            <pc:sldMk cId="2434915796" sldId="408"/>
            <ac:cxnSpMk id="17" creationId="{6FBF5460-81AA-4921-AA56-DEC1D1AC1E9C}"/>
          </ac:cxnSpMkLst>
        </pc:cxnChg>
        <pc:cxnChg chg="add mod">
          <ac:chgData name="Weifeng Xu" userId="e7aed605-a3dd-4d5a-a692-a87037af107b" providerId="ADAL" clId="{299C181A-A292-47FC-915C-BDBD223C6841}" dt="2021-07-30T20:38:13.618" v="377" actId="14100"/>
          <ac:cxnSpMkLst>
            <pc:docMk/>
            <pc:sldMk cId="2434915796" sldId="408"/>
            <ac:cxnSpMk id="22" creationId="{3FEA6C47-EE2F-432F-9E90-E460475B1657}"/>
          </ac:cxnSpMkLst>
        </pc:cxnChg>
        <pc:cxnChg chg="add mod">
          <ac:chgData name="Weifeng Xu" userId="e7aed605-a3dd-4d5a-a692-a87037af107b" providerId="ADAL" clId="{299C181A-A292-47FC-915C-BDBD223C6841}" dt="2021-07-30T20:41:07.986" v="534" actId="14100"/>
          <ac:cxnSpMkLst>
            <pc:docMk/>
            <pc:sldMk cId="2434915796" sldId="408"/>
            <ac:cxnSpMk id="25" creationId="{2012E97C-4544-4FB0-B465-732CEDE353D0}"/>
          </ac:cxnSpMkLst>
        </pc:cxnChg>
        <pc:cxnChg chg="add mod">
          <ac:chgData name="Weifeng Xu" userId="e7aed605-a3dd-4d5a-a692-a87037af107b" providerId="ADAL" clId="{299C181A-A292-47FC-915C-BDBD223C6841}" dt="2021-07-30T20:39:36.241" v="424" actId="14100"/>
          <ac:cxnSpMkLst>
            <pc:docMk/>
            <pc:sldMk cId="2434915796" sldId="408"/>
            <ac:cxnSpMk id="32" creationId="{7FCD0B62-E266-4A4E-881E-0D2F88A019DF}"/>
          </ac:cxnSpMkLst>
        </pc:cxnChg>
      </pc:sldChg>
      <pc:sldChg chg="del">
        <pc:chgData name="Weifeng Xu" userId="e7aed605-a3dd-4d5a-a692-a87037af107b" providerId="ADAL" clId="{299C181A-A292-47FC-915C-BDBD223C6841}" dt="2021-07-30T20:41:19.245" v="535" actId="47"/>
        <pc:sldMkLst>
          <pc:docMk/>
          <pc:sldMk cId="2818335078" sldId="409"/>
        </pc:sldMkLst>
      </pc:sldChg>
      <pc:sldChg chg="addSp delSp modSp del mod ord">
        <pc:chgData name="Weifeng Xu" userId="e7aed605-a3dd-4d5a-a692-a87037af107b" providerId="ADAL" clId="{299C181A-A292-47FC-915C-BDBD223C6841}" dt="2021-08-09T02:01:20.452" v="2232" actId="47"/>
        <pc:sldMkLst>
          <pc:docMk/>
          <pc:sldMk cId="1342007102" sldId="410"/>
        </pc:sldMkLst>
        <pc:spChg chg="del">
          <ac:chgData name="Weifeng Xu" userId="e7aed605-a3dd-4d5a-a692-a87037af107b" providerId="ADAL" clId="{299C181A-A292-47FC-915C-BDBD223C6841}" dt="2021-07-30T23:14:59.346" v="903" actId="478"/>
          <ac:spMkLst>
            <pc:docMk/>
            <pc:sldMk cId="1342007102" sldId="410"/>
            <ac:spMk id="6" creationId="{6F3565FD-1701-40FD-A6AA-2451F53931D9}"/>
          </ac:spMkLst>
        </pc:spChg>
        <pc:spChg chg="add mod">
          <ac:chgData name="Weifeng Xu" userId="e7aed605-a3dd-4d5a-a692-a87037af107b" providerId="ADAL" clId="{299C181A-A292-47FC-915C-BDBD223C6841}" dt="2021-07-30T23:15:37.451" v="928" actId="20577"/>
          <ac:spMkLst>
            <pc:docMk/>
            <pc:sldMk cId="1342007102" sldId="410"/>
            <ac:spMk id="13" creationId="{D39B71AB-D8C7-4D87-B7B1-0FCCC91752E2}"/>
          </ac:spMkLst>
        </pc:spChg>
      </pc:sldChg>
      <pc:sldChg chg="modSp add del mod ord">
        <pc:chgData name="Weifeng Xu" userId="e7aed605-a3dd-4d5a-a692-a87037af107b" providerId="ADAL" clId="{299C181A-A292-47FC-915C-BDBD223C6841}" dt="2021-07-30T20:51:30.466" v="609" actId="47"/>
        <pc:sldMkLst>
          <pc:docMk/>
          <pc:sldMk cId="99111677" sldId="411"/>
        </pc:sldMkLst>
        <pc:spChg chg="mod">
          <ac:chgData name="Weifeng Xu" userId="e7aed605-a3dd-4d5a-a692-a87037af107b" providerId="ADAL" clId="{299C181A-A292-47FC-915C-BDBD223C6841}" dt="2021-07-30T20:44:48.769" v="540"/>
          <ac:spMkLst>
            <pc:docMk/>
            <pc:sldMk cId="99111677" sldId="411"/>
            <ac:spMk id="2" creationId="{633FA96C-0E20-4A0E-AE12-299DF91B6A9E}"/>
          </ac:spMkLst>
        </pc:spChg>
        <pc:spChg chg="mod">
          <ac:chgData name="Weifeng Xu" userId="e7aed605-a3dd-4d5a-a692-a87037af107b" providerId="ADAL" clId="{299C181A-A292-47FC-915C-BDBD223C6841}" dt="2021-07-30T19:16:07.653" v="138" actId="14100"/>
          <ac:spMkLst>
            <pc:docMk/>
            <pc:sldMk cId="99111677" sldId="411"/>
            <ac:spMk id="3" creationId="{E1167FDE-D2B2-415D-818B-946D0A4D4719}"/>
          </ac:spMkLst>
        </pc:spChg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522478385" sldId="412"/>
        </pc:sldMkLst>
        <pc:spChg chg="mod ord">
          <ac:chgData name="Weifeng Xu" userId="e7aed605-a3dd-4d5a-a692-a87037af107b" providerId="ADAL" clId="{299C181A-A292-47FC-915C-BDBD223C6841}" dt="2021-07-30T20:47:20.419" v="553" actId="700"/>
          <ac:spMkLst>
            <pc:docMk/>
            <pc:sldMk cId="522478385" sldId="412"/>
            <ac:spMk id="2" creationId="{D066F3EB-C8F6-49A2-A00F-8625FE3E980B}"/>
          </ac:spMkLst>
        </pc:spChg>
        <pc:spChg chg="add del mod">
          <ac:chgData name="Weifeng Xu" userId="e7aed605-a3dd-4d5a-a692-a87037af107b" providerId="ADAL" clId="{299C181A-A292-47FC-915C-BDBD223C6841}" dt="2021-07-30T20:47:20.419" v="553" actId="700"/>
          <ac:spMkLst>
            <pc:docMk/>
            <pc:sldMk cId="522478385" sldId="412"/>
            <ac:spMk id="3" creationId="{9D50A3BD-4D1F-42DE-AC12-9C8F743362F3}"/>
          </ac:spMkLst>
        </pc:spChg>
        <pc:spChg chg="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6" creationId="{44EA3648-3826-4348-98D4-E4289EA601FA}"/>
          </ac:spMkLst>
        </pc:spChg>
        <pc:spChg chg="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8" creationId="{6DEDFCE1-CC07-480F-AD47-E733B6A0E219}"/>
          </ac:spMkLst>
        </pc:spChg>
        <pc:spChg chg="add del mod">
          <ac:chgData name="Weifeng Xu" userId="e7aed605-a3dd-4d5a-a692-a87037af107b" providerId="ADAL" clId="{299C181A-A292-47FC-915C-BDBD223C6841}" dt="2021-07-30T20:51:56.367" v="610" actId="478"/>
          <ac:spMkLst>
            <pc:docMk/>
            <pc:sldMk cId="522478385" sldId="412"/>
            <ac:spMk id="9" creationId="{C3730C7F-9437-4015-BECA-8E76170D6E71}"/>
          </ac:spMkLst>
        </pc:spChg>
        <pc:spChg chg="add mod">
          <ac:chgData name="Weifeng Xu" userId="e7aed605-a3dd-4d5a-a692-a87037af107b" providerId="ADAL" clId="{299C181A-A292-47FC-915C-BDBD223C6841}" dt="2021-07-30T20:52:06.862" v="613" actId="1076"/>
          <ac:spMkLst>
            <pc:docMk/>
            <pc:sldMk cId="522478385" sldId="412"/>
            <ac:spMk id="12" creationId="{7C0630E6-AC4A-4A7E-8B1F-B770882B94D9}"/>
          </ac:spMkLst>
        </pc:spChg>
        <pc:spChg chg="add mod">
          <ac:chgData name="Weifeng Xu" userId="e7aed605-a3dd-4d5a-a692-a87037af107b" providerId="ADAL" clId="{299C181A-A292-47FC-915C-BDBD223C6841}" dt="2021-07-30T20:53:41.307" v="645" actId="14100"/>
          <ac:spMkLst>
            <pc:docMk/>
            <pc:sldMk cId="522478385" sldId="412"/>
            <ac:spMk id="17" creationId="{164607EA-C795-42BF-A781-7A6A1B64E6F0}"/>
          </ac:spMkLst>
        </pc:spChg>
        <pc:spChg chg="add mod">
          <ac:chgData name="Weifeng Xu" userId="e7aed605-a3dd-4d5a-a692-a87037af107b" providerId="ADAL" clId="{299C181A-A292-47FC-915C-BDBD223C6841}" dt="2021-07-30T20:56:51.776" v="730" actId="20577"/>
          <ac:spMkLst>
            <pc:docMk/>
            <pc:sldMk cId="522478385" sldId="412"/>
            <ac:spMk id="18" creationId="{15D778D3-B661-45A1-8861-C34BA679B52B}"/>
          </ac:spMkLst>
        </pc:spChg>
        <pc:spChg chg="add mod">
          <ac:chgData name="Weifeng Xu" userId="e7aed605-a3dd-4d5a-a692-a87037af107b" providerId="ADAL" clId="{299C181A-A292-47FC-915C-BDBD223C6841}" dt="2021-07-30T20:55:23.872" v="652" actId="14100"/>
          <ac:spMkLst>
            <pc:docMk/>
            <pc:sldMk cId="522478385" sldId="412"/>
            <ac:spMk id="19" creationId="{3D26722D-016B-4078-BB37-39D94F42F72F}"/>
          </ac:spMkLst>
        </pc:spChg>
        <pc:picChg chg="mod modCrop">
          <ac:chgData name="Weifeng Xu" userId="e7aed605-a3dd-4d5a-a692-a87037af107b" providerId="ADAL" clId="{299C181A-A292-47FC-915C-BDBD223C6841}" dt="2021-07-30T20:55:57.980" v="658" actId="732"/>
          <ac:picMkLst>
            <pc:docMk/>
            <pc:sldMk cId="522478385" sldId="412"/>
            <ac:picMk id="5" creationId="{A590202B-C6B4-483C-AB35-E9B728E25BB0}"/>
          </ac:picMkLst>
        </pc:picChg>
        <pc:cxnChg chg="add del mod">
          <ac:chgData name="Weifeng Xu" userId="e7aed605-a3dd-4d5a-a692-a87037af107b" providerId="ADAL" clId="{299C181A-A292-47FC-915C-BDBD223C6841}" dt="2021-07-30T20:51:59.303" v="611" actId="478"/>
          <ac:cxnSpMkLst>
            <pc:docMk/>
            <pc:sldMk cId="522478385" sldId="412"/>
            <ac:cxnSpMk id="10" creationId="{5617B572-42C6-4A00-9817-980A5494543B}"/>
          </ac:cxnSpMkLst>
        </pc:cxnChg>
        <pc:cxnChg chg="add del mod">
          <ac:chgData name="Weifeng Xu" userId="e7aed605-a3dd-4d5a-a692-a87037af107b" providerId="ADAL" clId="{299C181A-A292-47FC-915C-BDBD223C6841}" dt="2021-07-30T20:52:01.655" v="612" actId="478"/>
          <ac:cxnSpMkLst>
            <pc:docMk/>
            <pc:sldMk cId="522478385" sldId="412"/>
            <ac:cxnSpMk id="13" creationId="{3FBEA24A-B21F-4A5C-9B83-76EEA7ABFB86}"/>
          </ac:cxnSpMkLst>
        </pc:cxnChg>
      </pc:sldChg>
      <pc:sldChg chg="addSp delSp 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2411303168" sldId="413"/>
        </pc:sldMkLst>
        <pc:spChg chg="mod">
          <ac:chgData name="Weifeng Xu" userId="e7aed605-a3dd-4d5a-a692-a87037af107b" providerId="ADAL" clId="{299C181A-A292-47FC-915C-BDBD223C6841}" dt="2021-07-30T23:30:24.808" v="1009" actId="15"/>
          <ac:spMkLst>
            <pc:docMk/>
            <pc:sldMk cId="2411303168" sldId="413"/>
            <ac:spMk id="3" creationId="{B66F8487-B348-45BB-BBE0-E6D58ADDECAD}"/>
          </ac:spMkLst>
        </pc:spChg>
        <pc:picChg chg="add del">
          <ac:chgData name="Weifeng Xu" userId="e7aed605-a3dd-4d5a-a692-a87037af107b" providerId="ADAL" clId="{299C181A-A292-47FC-915C-BDBD223C6841}" dt="2021-07-30T23:34:48.945" v="1101" actId="478"/>
          <ac:picMkLst>
            <pc:docMk/>
            <pc:sldMk cId="2411303168" sldId="413"/>
            <ac:picMk id="7" creationId="{08795E89-3078-4C9E-BA87-88409552F1E4}"/>
          </ac:picMkLst>
        </pc:picChg>
        <pc:picChg chg="add del mod">
          <ac:chgData name="Weifeng Xu" userId="e7aed605-a3dd-4d5a-a692-a87037af107b" providerId="ADAL" clId="{299C181A-A292-47FC-915C-BDBD223C6841}" dt="2021-07-30T23:35:08.124" v="1105" actId="21"/>
          <ac:picMkLst>
            <pc:docMk/>
            <pc:sldMk cId="2411303168" sldId="413"/>
            <ac:picMk id="9" creationId="{9F3FAE99-0566-4B87-9F41-A981B8F33721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56765016" sldId="414"/>
        </pc:sldMkLst>
        <pc:spChg chg="mod ord">
          <ac:chgData name="Weifeng Xu" userId="e7aed605-a3dd-4d5a-a692-a87037af107b" providerId="ADAL" clId="{299C181A-A292-47FC-915C-BDBD223C6841}" dt="2021-07-31T00:32:29.083" v="1208" actId="700"/>
          <ac:spMkLst>
            <pc:docMk/>
            <pc:sldMk cId="456765016" sldId="414"/>
            <ac:spMk id="2" creationId="{89BDC78A-44A1-4FA9-AAFA-2BC9EC374226}"/>
          </ac:spMkLst>
        </pc:spChg>
        <pc:spChg chg="add del mod ord">
          <ac:chgData name="Weifeng Xu" userId="e7aed605-a3dd-4d5a-a692-a87037af107b" providerId="ADAL" clId="{299C181A-A292-47FC-915C-BDBD223C6841}" dt="2021-07-31T00:32:29.083" v="1208" actId="700"/>
          <ac:spMkLst>
            <pc:docMk/>
            <pc:sldMk cId="456765016" sldId="414"/>
            <ac:spMk id="3" creationId="{B7265DE1-1451-4755-B6A1-F224109858F5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8" creationId="{6994C3D6-6EB2-4750-A7E9-25E443CD4718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9" creationId="{8147791C-17AE-4119-8B22-BFB587A1F493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10" creationId="{ED2C7A22-6532-4CF3-879E-9E3070D44E6F}"/>
          </ac:spMkLst>
        </pc:spChg>
        <pc:spChg chg="add mod">
          <ac:chgData name="Weifeng Xu" userId="e7aed605-a3dd-4d5a-a692-a87037af107b" providerId="ADAL" clId="{299C181A-A292-47FC-915C-BDBD223C6841}" dt="2021-07-31T00:32:32.916" v="1210" actId="1076"/>
          <ac:spMkLst>
            <pc:docMk/>
            <pc:sldMk cId="456765016" sldId="414"/>
            <ac:spMk id="11" creationId="{F5020522-FF36-4971-98E9-30361DC48E9A}"/>
          </ac:spMkLst>
        </pc:sp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4" creationId="{EC142D97-9A41-45F9-84A2-14ABDF69CDF4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5" creationId="{94778943-F455-4ED3-83F2-26530F9BF03D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6" creationId="{3C59B391-7AC2-453C-B70C-29A48E7B3120}"/>
          </ac:picMkLst>
        </pc:picChg>
        <pc:picChg chg="add mod">
          <ac:chgData name="Weifeng Xu" userId="e7aed605-a3dd-4d5a-a692-a87037af107b" providerId="ADAL" clId="{299C181A-A292-47FC-915C-BDBD223C6841}" dt="2021-07-31T00:32:32.916" v="1210" actId="1076"/>
          <ac:picMkLst>
            <pc:docMk/>
            <pc:sldMk cId="456765016" sldId="414"/>
            <ac:picMk id="7" creationId="{2CC1E3D6-8DD9-4C9D-BAB5-BE42F127165A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66371764" sldId="415"/>
        </pc:sldMkLst>
        <pc:spChg chg="mod ord">
          <ac:chgData name="Weifeng Xu" userId="e7aed605-a3dd-4d5a-a692-a87037af107b" providerId="ADAL" clId="{299C181A-A292-47FC-915C-BDBD223C6841}" dt="2021-07-31T00:33:05.627" v="1215" actId="700"/>
          <ac:spMkLst>
            <pc:docMk/>
            <pc:sldMk cId="66371764" sldId="415"/>
            <ac:spMk id="2" creationId="{E16E691F-46E9-43F0-9F43-D14B59CEDBFA}"/>
          </ac:spMkLst>
        </pc:spChg>
        <pc:spChg chg="del mod">
          <ac:chgData name="Weifeng Xu" userId="e7aed605-a3dd-4d5a-a692-a87037af107b" providerId="ADAL" clId="{299C181A-A292-47FC-915C-BDBD223C6841}" dt="2021-07-31T00:33:01.361" v="1214" actId="478"/>
          <ac:spMkLst>
            <pc:docMk/>
            <pc:sldMk cId="66371764" sldId="415"/>
            <ac:spMk id="3" creationId="{442F78C3-9EA5-4F0A-AD82-FF537618FBC3}"/>
          </ac:spMkLst>
        </pc:spChg>
        <pc:spChg chg="mod">
          <ac:chgData name="Weifeng Xu" userId="e7aed605-a3dd-4d5a-a692-a87037af107b" providerId="ADAL" clId="{299C181A-A292-47FC-915C-BDBD223C6841}" dt="2021-07-31T00:33:30.773" v="1244" actId="1076"/>
          <ac:spMkLst>
            <pc:docMk/>
            <pc:sldMk cId="66371764" sldId="415"/>
            <ac:spMk id="6" creationId="{1B459BA8-D1CC-4E00-ADC3-B2E24C156C4D}"/>
          </ac:spMkLst>
        </pc:spChg>
        <pc:spChg chg="add del mod">
          <ac:chgData name="Weifeng Xu" userId="e7aed605-a3dd-4d5a-a692-a87037af107b" providerId="ADAL" clId="{299C181A-A292-47FC-915C-BDBD223C6841}" dt="2021-07-31T00:33:05.627" v="1215" actId="700"/>
          <ac:spMkLst>
            <pc:docMk/>
            <pc:sldMk cId="66371764" sldId="415"/>
            <ac:spMk id="7" creationId="{D6FBDF58-FC38-49DD-B2E1-80CE6BBF922C}"/>
          </ac:spMkLst>
        </pc:spChg>
        <pc:spChg chg="add mod">
          <ac:chgData name="Weifeng Xu" userId="e7aed605-a3dd-4d5a-a692-a87037af107b" providerId="ADAL" clId="{299C181A-A292-47FC-915C-BDBD223C6841}" dt="2021-07-31T00:34:24.032" v="1252" actId="14100"/>
          <ac:spMkLst>
            <pc:docMk/>
            <pc:sldMk cId="66371764" sldId="415"/>
            <ac:spMk id="9" creationId="{A87C3E02-2E24-41FE-873F-DFA74B732B94}"/>
          </ac:spMkLst>
        </pc:spChg>
        <pc:picChg chg="mod">
          <ac:chgData name="Weifeng Xu" userId="e7aed605-a3dd-4d5a-a692-a87037af107b" providerId="ADAL" clId="{299C181A-A292-47FC-915C-BDBD223C6841}" dt="2021-07-31T00:33:30.773" v="1244" actId="1076"/>
          <ac:picMkLst>
            <pc:docMk/>
            <pc:sldMk cId="66371764" sldId="415"/>
            <ac:picMk id="4" creationId="{CF45322E-EEB3-41A9-98BF-E53E892EBD2C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684471298" sldId="416"/>
        </pc:sldMkLst>
        <pc:spChg chg="mod ord">
          <ac:chgData name="Weifeng Xu" userId="e7aed605-a3dd-4d5a-a692-a87037af107b" providerId="ADAL" clId="{299C181A-A292-47FC-915C-BDBD223C6841}" dt="2021-07-31T00:34:32.507" v="1254" actId="700"/>
          <ac:spMkLst>
            <pc:docMk/>
            <pc:sldMk cId="1684471298" sldId="416"/>
            <ac:spMk id="2" creationId="{68AA2939-4C42-4F36-8CBC-58A9FA745782}"/>
          </ac:spMkLst>
        </pc:spChg>
        <pc:spChg chg="del">
          <ac:chgData name="Weifeng Xu" userId="e7aed605-a3dd-4d5a-a692-a87037af107b" providerId="ADAL" clId="{299C181A-A292-47FC-915C-BDBD223C6841}" dt="2021-07-31T00:34:28.870" v="1253" actId="478"/>
          <ac:spMkLst>
            <pc:docMk/>
            <pc:sldMk cId="1684471298" sldId="416"/>
            <ac:spMk id="3" creationId="{82517B14-81F6-4ABD-8D0D-2D7B218974E5}"/>
          </ac:spMkLst>
        </pc:spChg>
        <pc:spChg chg="mod">
          <ac:chgData name="Weifeng Xu" userId="e7aed605-a3dd-4d5a-a692-a87037af107b" providerId="ADAL" clId="{299C181A-A292-47FC-915C-BDBD223C6841}" dt="2021-07-31T00:35:13.765" v="1291" actId="1076"/>
          <ac:spMkLst>
            <pc:docMk/>
            <pc:sldMk cId="1684471298" sldId="416"/>
            <ac:spMk id="6" creationId="{31CB8866-0198-44C1-8D72-E36052592C59}"/>
          </ac:spMkLst>
        </pc:spChg>
        <pc:spChg chg="add del mod">
          <ac:chgData name="Weifeng Xu" userId="e7aed605-a3dd-4d5a-a692-a87037af107b" providerId="ADAL" clId="{299C181A-A292-47FC-915C-BDBD223C6841}" dt="2021-07-31T00:34:32.507" v="1254" actId="700"/>
          <ac:spMkLst>
            <pc:docMk/>
            <pc:sldMk cId="1684471298" sldId="416"/>
            <ac:spMk id="7" creationId="{CD19447C-394F-4027-AD81-145DA5134258}"/>
          </ac:spMkLst>
        </pc:spChg>
        <pc:spChg chg="mod">
          <ac:chgData name="Weifeng Xu" userId="e7aed605-a3dd-4d5a-a692-a87037af107b" providerId="ADAL" clId="{299C181A-A292-47FC-915C-BDBD223C6841}" dt="2021-07-31T00:35:13.765" v="1291" actId="1076"/>
          <ac:spMkLst>
            <pc:docMk/>
            <pc:sldMk cId="1684471298" sldId="416"/>
            <ac:spMk id="8" creationId="{147C56F8-24F3-4517-82C9-8ED83C34CB65}"/>
          </ac:spMkLst>
        </pc:spChg>
        <pc:spChg chg="add mod">
          <ac:chgData name="Weifeng Xu" userId="e7aed605-a3dd-4d5a-a692-a87037af107b" providerId="ADAL" clId="{299C181A-A292-47FC-915C-BDBD223C6841}" dt="2021-07-31T02:17:50.257" v="2059" actId="6549"/>
          <ac:spMkLst>
            <pc:docMk/>
            <pc:sldMk cId="1684471298" sldId="416"/>
            <ac:spMk id="9" creationId="{03EEFE99-1D50-41E9-99EC-D8AA782ACC0F}"/>
          </ac:spMkLst>
        </pc:spChg>
        <pc:picChg chg="mod">
          <ac:chgData name="Weifeng Xu" userId="e7aed605-a3dd-4d5a-a692-a87037af107b" providerId="ADAL" clId="{299C181A-A292-47FC-915C-BDBD223C6841}" dt="2021-07-31T00:35:13.765" v="1291" actId="1076"/>
          <ac:picMkLst>
            <pc:docMk/>
            <pc:sldMk cId="1684471298" sldId="416"/>
            <ac:picMk id="4" creationId="{FFC396D7-2861-4D93-8C06-0B4F39D52BCB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79776723" sldId="417"/>
        </pc:sldMkLst>
        <pc:spChg chg="mod ord">
          <ac:chgData name="Weifeng Xu" userId="e7aed605-a3dd-4d5a-a692-a87037af107b" providerId="ADAL" clId="{299C181A-A292-47FC-915C-BDBD223C6841}" dt="2021-07-31T00:35:45.977" v="1293" actId="700"/>
          <ac:spMkLst>
            <pc:docMk/>
            <pc:sldMk cId="179776723" sldId="417"/>
            <ac:spMk id="2" creationId="{84451426-0088-469F-8F61-C71584921934}"/>
          </ac:spMkLst>
        </pc:spChg>
        <pc:spChg chg="del">
          <ac:chgData name="Weifeng Xu" userId="e7aed605-a3dd-4d5a-a692-a87037af107b" providerId="ADAL" clId="{299C181A-A292-47FC-915C-BDBD223C6841}" dt="2021-07-31T00:35:43.076" v="1292" actId="478"/>
          <ac:spMkLst>
            <pc:docMk/>
            <pc:sldMk cId="179776723" sldId="417"/>
            <ac:spMk id="3" creationId="{A3DE30C7-F75C-4B2A-9F4A-487B60E1D30A}"/>
          </ac:spMkLst>
        </pc:spChg>
        <pc:spChg chg="add del mod">
          <ac:chgData name="Weifeng Xu" userId="e7aed605-a3dd-4d5a-a692-a87037af107b" providerId="ADAL" clId="{299C181A-A292-47FC-915C-BDBD223C6841}" dt="2021-07-31T00:35:45.977" v="1293" actId="700"/>
          <ac:spMkLst>
            <pc:docMk/>
            <pc:sldMk cId="179776723" sldId="417"/>
            <ac:spMk id="7" creationId="{A2E4258C-4984-45E8-97B7-6A13A6691058}"/>
          </ac:spMkLst>
        </pc:spChg>
        <pc:spChg chg="mod">
          <ac:chgData name="Weifeng Xu" userId="e7aed605-a3dd-4d5a-a692-a87037af107b" providerId="ADAL" clId="{299C181A-A292-47FC-915C-BDBD223C6841}" dt="2021-07-31T00:36:30.703" v="1331" actId="1076"/>
          <ac:spMkLst>
            <pc:docMk/>
            <pc:sldMk cId="179776723" sldId="417"/>
            <ac:spMk id="8" creationId="{A70D899F-3B04-4961-84CE-5CF65ACDD682}"/>
          </ac:spMkLst>
        </pc:spChg>
        <pc:spChg chg="add mod">
          <ac:chgData name="Weifeng Xu" userId="e7aed605-a3dd-4d5a-a692-a87037af107b" providerId="ADAL" clId="{299C181A-A292-47FC-915C-BDBD223C6841}" dt="2021-07-31T00:48:47.102" v="1438" actId="1076"/>
          <ac:spMkLst>
            <pc:docMk/>
            <pc:sldMk cId="179776723" sldId="417"/>
            <ac:spMk id="13" creationId="{F5E9FA74-7946-4159-AF60-044720B4B395}"/>
          </ac:spMkLst>
        </pc:spChg>
        <pc:picChg chg="mod">
          <ac:chgData name="Weifeng Xu" userId="e7aed605-a3dd-4d5a-a692-a87037af107b" providerId="ADAL" clId="{299C181A-A292-47FC-915C-BDBD223C6841}" dt="2021-07-31T00:36:30.703" v="1331" actId="1076"/>
          <ac:picMkLst>
            <pc:docMk/>
            <pc:sldMk cId="179776723" sldId="417"/>
            <ac:picMk id="5" creationId="{CC80B863-5E64-4E7A-B78D-91A58F7DE626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3958321751" sldId="418"/>
        </pc:sldMkLst>
        <pc:spChg chg="mod ord">
          <ac:chgData name="Weifeng Xu" userId="e7aed605-a3dd-4d5a-a692-a87037af107b" providerId="ADAL" clId="{299C181A-A292-47FC-915C-BDBD223C6841}" dt="2021-07-31T00:39:26.255" v="1334" actId="700"/>
          <ac:spMkLst>
            <pc:docMk/>
            <pc:sldMk cId="3958321751" sldId="418"/>
            <ac:spMk id="2" creationId="{E2D004EA-2B81-44AE-BD14-9E73C02E20B5}"/>
          </ac:spMkLst>
        </pc:spChg>
        <pc:spChg chg="del">
          <ac:chgData name="Weifeng Xu" userId="e7aed605-a3dd-4d5a-a692-a87037af107b" providerId="ADAL" clId="{299C181A-A292-47FC-915C-BDBD223C6841}" dt="2021-07-31T00:39:22.879" v="1333" actId="478"/>
          <ac:spMkLst>
            <pc:docMk/>
            <pc:sldMk cId="3958321751" sldId="418"/>
            <ac:spMk id="3" creationId="{F905EB98-A57B-4D92-A917-DE7C94F4C38F}"/>
          </ac:spMkLst>
        </pc:spChg>
        <pc:spChg chg="add del mod">
          <ac:chgData name="Weifeng Xu" userId="e7aed605-a3dd-4d5a-a692-a87037af107b" providerId="ADAL" clId="{299C181A-A292-47FC-915C-BDBD223C6841}" dt="2021-07-31T00:39:26.255" v="1334" actId="700"/>
          <ac:spMkLst>
            <pc:docMk/>
            <pc:sldMk cId="3958321751" sldId="418"/>
            <ac:spMk id="6" creationId="{C80AC3A7-FF4D-4C22-B25E-0D3470211515}"/>
          </ac:spMkLst>
        </pc:spChg>
        <pc:spChg chg="add mod">
          <ac:chgData name="Weifeng Xu" userId="e7aed605-a3dd-4d5a-a692-a87037af107b" providerId="ADAL" clId="{299C181A-A292-47FC-915C-BDBD223C6841}" dt="2021-07-31T00:40:05.427" v="1357" actId="1076"/>
          <ac:spMkLst>
            <pc:docMk/>
            <pc:sldMk cId="3958321751" sldId="418"/>
            <ac:spMk id="7" creationId="{024FFD08-D8BE-4C17-A229-80D236C20A8F}"/>
          </ac:spMkLst>
        </pc:spChg>
        <pc:spChg chg="add del mod">
          <ac:chgData name="Weifeng Xu" userId="e7aed605-a3dd-4d5a-a692-a87037af107b" providerId="ADAL" clId="{299C181A-A292-47FC-915C-BDBD223C6841}" dt="2021-07-31T00:48:30.969" v="1437" actId="478"/>
          <ac:spMkLst>
            <pc:docMk/>
            <pc:sldMk cId="3958321751" sldId="418"/>
            <ac:spMk id="9" creationId="{F1CC1651-4C14-49F3-8F8C-BD17C60F6444}"/>
          </ac:spMkLst>
        </pc:spChg>
        <pc:spChg chg="add mod">
          <ac:chgData name="Weifeng Xu" userId="e7aed605-a3dd-4d5a-a692-a87037af107b" providerId="ADAL" clId="{299C181A-A292-47FC-915C-BDBD223C6841}" dt="2021-07-31T00:43:02.443" v="1365"/>
          <ac:spMkLst>
            <pc:docMk/>
            <pc:sldMk cId="3958321751" sldId="418"/>
            <ac:spMk id="10" creationId="{EBBAC44E-9C18-420E-AEBB-C65AE7E69D38}"/>
          </ac:spMkLst>
        </pc:spChg>
        <pc:spChg chg="add mod">
          <ac:chgData name="Weifeng Xu" userId="e7aed605-a3dd-4d5a-a692-a87037af107b" providerId="ADAL" clId="{299C181A-A292-47FC-915C-BDBD223C6841}" dt="2021-07-31T00:46:23" v="1382"/>
          <ac:spMkLst>
            <pc:docMk/>
            <pc:sldMk cId="3958321751" sldId="418"/>
            <ac:spMk id="13" creationId="{9D117900-4323-42FB-AB96-4EF2FE474128}"/>
          </ac:spMkLst>
        </pc:spChg>
        <pc:spChg chg="add mod">
          <ac:chgData name="Weifeng Xu" userId="e7aed605-a3dd-4d5a-a692-a87037af107b" providerId="ADAL" clId="{299C181A-A292-47FC-915C-BDBD223C6841}" dt="2021-07-31T00:49:49.309" v="1444" actId="1076"/>
          <ac:spMkLst>
            <pc:docMk/>
            <pc:sldMk cId="3958321751" sldId="418"/>
            <ac:spMk id="15" creationId="{7A66E466-9D93-4C08-9182-3960433CE2D5}"/>
          </ac:spMkLst>
        </pc:spChg>
        <pc:spChg chg="add mod">
          <ac:chgData name="Weifeng Xu" userId="e7aed605-a3dd-4d5a-a692-a87037af107b" providerId="ADAL" clId="{299C181A-A292-47FC-915C-BDBD223C6841}" dt="2021-07-31T00:47:39.639" v="1436" actId="1076"/>
          <ac:spMkLst>
            <pc:docMk/>
            <pc:sldMk cId="3958321751" sldId="418"/>
            <ac:spMk id="17" creationId="{96567FC0-15AA-453D-9C01-C2D6FCB325F7}"/>
          </ac:spMkLst>
        </pc:spChg>
        <pc:spChg chg="add mod">
          <ac:chgData name="Weifeng Xu" userId="e7aed605-a3dd-4d5a-a692-a87037af107b" providerId="ADAL" clId="{299C181A-A292-47FC-915C-BDBD223C6841}" dt="2021-07-31T00:46:56.851" v="1402" actId="20577"/>
          <ac:spMkLst>
            <pc:docMk/>
            <pc:sldMk cId="3958321751" sldId="418"/>
            <ac:spMk id="19" creationId="{E2F14D76-3137-4027-92C0-21A77757FC92}"/>
          </ac:spMkLst>
        </pc:spChg>
        <pc:spChg chg="add del">
          <ac:chgData name="Weifeng Xu" userId="e7aed605-a3dd-4d5a-a692-a87037af107b" providerId="ADAL" clId="{299C181A-A292-47FC-915C-BDBD223C6841}" dt="2021-07-31T00:49:32.301" v="1440" actId="22"/>
          <ac:spMkLst>
            <pc:docMk/>
            <pc:sldMk cId="3958321751" sldId="418"/>
            <ac:spMk id="28" creationId="{B474028B-79C8-473D-9F94-7C990C8D035B}"/>
          </ac:spMkLst>
        </pc:spChg>
        <pc:spChg chg="add mod">
          <ac:chgData name="Weifeng Xu" userId="e7aed605-a3dd-4d5a-a692-a87037af107b" providerId="ADAL" clId="{299C181A-A292-47FC-915C-BDBD223C6841}" dt="2021-07-31T00:50:26.375" v="1491" actId="20577"/>
          <ac:spMkLst>
            <pc:docMk/>
            <pc:sldMk cId="3958321751" sldId="418"/>
            <ac:spMk id="29" creationId="{B972CB35-C03D-4481-8080-897EAA345854}"/>
          </ac:spMkLst>
        </pc:spChg>
        <pc:spChg chg="add mod">
          <ac:chgData name="Weifeng Xu" userId="e7aed605-a3dd-4d5a-a692-a87037af107b" providerId="ADAL" clId="{299C181A-A292-47FC-915C-BDBD223C6841}" dt="2021-07-31T01:02:31.189" v="1617" actId="14100"/>
          <ac:spMkLst>
            <pc:docMk/>
            <pc:sldMk cId="3958321751" sldId="418"/>
            <ac:spMk id="32" creationId="{6D8D3CDD-DDEF-438B-85EA-BE7B6FC12985}"/>
          </ac:spMkLst>
        </pc:spChg>
        <pc:spChg chg="add mod">
          <ac:chgData name="Weifeng Xu" userId="e7aed605-a3dd-4d5a-a692-a87037af107b" providerId="ADAL" clId="{299C181A-A292-47FC-915C-BDBD223C6841}" dt="2021-07-31T01:02:39.229" v="1621" actId="1076"/>
          <ac:spMkLst>
            <pc:docMk/>
            <pc:sldMk cId="3958321751" sldId="418"/>
            <ac:spMk id="33" creationId="{97800118-43EB-45A4-A082-33EC049859DD}"/>
          </ac:spMkLst>
        </pc:spChg>
        <pc:spChg chg="add mod">
          <ac:chgData name="Weifeng Xu" userId="e7aed605-a3dd-4d5a-a692-a87037af107b" providerId="ADAL" clId="{299C181A-A292-47FC-915C-BDBD223C6841}" dt="2021-07-31T01:02:52.166" v="1624" actId="14100"/>
          <ac:spMkLst>
            <pc:docMk/>
            <pc:sldMk cId="3958321751" sldId="418"/>
            <ac:spMk id="34" creationId="{381B89D1-5BD8-4B16-AE6F-D7047FAEFF04}"/>
          </ac:spMkLst>
        </pc:spChg>
        <pc:spChg chg="add mod">
          <ac:chgData name="Weifeng Xu" userId="e7aed605-a3dd-4d5a-a692-a87037af107b" providerId="ADAL" clId="{299C181A-A292-47FC-915C-BDBD223C6841}" dt="2021-07-31T01:03:11.374" v="1632" actId="1076"/>
          <ac:spMkLst>
            <pc:docMk/>
            <pc:sldMk cId="3958321751" sldId="418"/>
            <ac:spMk id="35" creationId="{0297E8BC-A87B-4230-8F7A-40138F97D089}"/>
          </ac:spMkLst>
        </pc:spChg>
        <pc:spChg chg="add mod">
          <ac:chgData name="Weifeng Xu" userId="e7aed605-a3dd-4d5a-a692-a87037af107b" providerId="ADAL" clId="{299C181A-A292-47FC-915C-BDBD223C6841}" dt="2021-07-31T01:03:23.741" v="1637" actId="14100"/>
          <ac:spMkLst>
            <pc:docMk/>
            <pc:sldMk cId="3958321751" sldId="418"/>
            <ac:spMk id="36" creationId="{D2C479CB-DB76-41C8-ACF5-58084A1530A6}"/>
          </ac:spMkLst>
        </pc:spChg>
        <pc:spChg chg="add mod">
          <ac:chgData name="Weifeng Xu" userId="e7aed605-a3dd-4d5a-a692-a87037af107b" providerId="ADAL" clId="{299C181A-A292-47FC-915C-BDBD223C6841}" dt="2021-07-31T01:03:41.775" v="1643" actId="1076"/>
          <ac:spMkLst>
            <pc:docMk/>
            <pc:sldMk cId="3958321751" sldId="418"/>
            <ac:spMk id="37" creationId="{2DB4F8AE-D118-4F37-88F2-0BFC19E0105A}"/>
          </ac:spMkLst>
        </pc:spChg>
        <pc:spChg chg="add mod">
          <ac:chgData name="Weifeng Xu" userId="e7aed605-a3dd-4d5a-a692-a87037af107b" providerId="ADAL" clId="{299C181A-A292-47FC-915C-BDBD223C6841}" dt="2021-07-31T01:03:59.838" v="1655" actId="20577"/>
          <ac:spMkLst>
            <pc:docMk/>
            <pc:sldMk cId="3958321751" sldId="418"/>
            <ac:spMk id="38" creationId="{45F9F586-6D94-4191-85F1-316BE76F4A35}"/>
          </ac:spMkLst>
        </pc:spChg>
        <pc:spChg chg="add del mod">
          <ac:chgData name="Weifeng Xu" userId="e7aed605-a3dd-4d5a-a692-a87037af107b" providerId="ADAL" clId="{299C181A-A292-47FC-915C-BDBD223C6841}" dt="2021-07-31T01:04:10.304" v="1657"/>
          <ac:spMkLst>
            <pc:docMk/>
            <pc:sldMk cId="3958321751" sldId="418"/>
            <ac:spMk id="41" creationId="{CEE9F363-3650-4264-A4A2-0AF26F2A01D5}"/>
          </ac:spMkLst>
        </pc:spChg>
        <pc:spChg chg="add mod">
          <ac:chgData name="Weifeng Xu" userId="e7aed605-a3dd-4d5a-a692-a87037af107b" providerId="ADAL" clId="{299C181A-A292-47FC-915C-BDBD223C6841}" dt="2021-07-31T01:04:24.498" v="1663" actId="1076"/>
          <ac:spMkLst>
            <pc:docMk/>
            <pc:sldMk cId="3958321751" sldId="418"/>
            <ac:spMk id="43" creationId="{11782BBC-25F7-42BE-9379-5C145290FBA1}"/>
          </ac:spMkLst>
        </pc:spChg>
        <pc:spChg chg="add del mod">
          <ac:chgData name="Weifeng Xu" userId="e7aed605-a3dd-4d5a-a692-a87037af107b" providerId="ADAL" clId="{299C181A-A292-47FC-915C-BDBD223C6841}" dt="2021-07-31T01:04:41.752" v="1667"/>
          <ac:spMkLst>
            <pc:docMk/>
            <pc:sldMk cId="3958321751" sldId="418"/>
            <ac:spMk id="44" creationId="{F8E1B293-B742-4659-A419-055A181EA4F5}"/>
          </ac:spMkLst>
        </pc:spChg>
        <pc:picChg chg="mod">
          <ac:chgData name="Weifeng Xu" userId="e7aed605-a3dd-4d5a-a692-a87037af107b" providerId="ADAL" clId="{299C181A-A292-47FC-915C-BDBD223C6841}" dt="2021-07-31T01:04:18.936" v="1662" actId="1076"/>
          <ac:picMkLst>
            <pc:docMk/>
            <pc:sldMk cId="3958321751" sldId="418"/>
            <ac:picMk id="5" creationId="{A4825A2F-52CD-4500-A142-3200C14CC1DB}"/>
          </ac:picMkLst>
        </pc:picChg>
        <pc:cxnChg chg="add mod">
          <ac:chgData name="Weifeng Xu" userId="e7aed605-a3dd-4d5a-a692-a87037af107b" providerId="ADAL" clId="{299C181A-A292-47FC-915C-BDBD223C6841}" dt="2021-07-31T00:42:47.438" v="1364" actId="14100"/>
          <ac:cxnSpMkLst>
            <pc:docMk/>
            <pc:sldMk cId="3958321751" sldId="418"/>
            <ac:cxnSpMk id="11" creationId="{99EE9255-AA23-4838-A017-FD9EDAF9C2FF}"/>
          </ac:cxnSpMkLst>
        </pc:cxnChg>
        <pc:cxnChg chg="add mod">
          <ac:chgData name="Weifeng Xu" userId="e7aed605-a3dd-4d5a-a692-a87037af107b" providerId="ADAL" clId="{299C181A-A292-47FC-915C-BDBD223C6841}" dt="2021-07-31T00:44:48.901" v="1381" actId="14100"/>
          <ac:cxnSpMkLst>
            <pc:docMk/>
            <pc:sldMk cId="3958321751" sldId="418"/>
            <ac:cxnSpMk id="14" creationId="{F6B95F1C-DA3A-4BBF-8625-F5358A1874F4}"/>
          </ac:cxnSpMkLst>
        </pc:cxnChg>
        <pc:cxnChg chg="add mod">
          <ac:chgData name="Weifeng Xu" userId="e7aed605-a3dd-4d5a-a692-a87037af107b" providerId="ADAL" clId="{299C181A-A292-47FC-915C-BDBD223C6841}" dt="2021-07-31T00:49:52.469" v="1445" actId="14100"/>
          <ac:cxnSpMkLst>
            <pc:docMk/>
            <pc:sldMk cId="3958321751" sldId="418"/>
            <ac:cxnSpMk id="16" creationId="{5C53B0A0-A911-424F-9F4B-23897B402207}"/>
          </ac:cxnSpMkLst>
        </pc:cxnChg>
        <pc:cxnChg chg="add mod">
          <ac:chgData name="Weifeng Xu" userId="e7aed605-a3dd-4d5a-a692-a87037af107b" providerId="ADAL" clId="{299C181A-A292-47FC-915C-BDBD223C6841}" dt="2021-07-31T00:44:27.637" v="1377" actId="14100"/>
          <ac:cxnSpMkLst>
            <pc:docMk/>
            <pc:sldMk cId="3958321751" sldId="418"/>
            <ac:cxnSpMk id="18" creationId="{ECC1C926-F941-4D3A-8218-22E67A23C923}"/>
          </ac:cxnSpMkLst>
        </pc:cxnChg>
        <pc:cxnChg chg="add mod">
          <ac:chgData name="Weifeng Xu" userId="e7aed605-a3dd-4d5a-a692-a87037af107b" providerId="ADAL" clId="{299C181A-A292-47FC-915C-BDBD223C6841}" dt="2021-07-31T00:46:53.905" v="1400" actId="6549"/>
          <ac:cxnSpMkLst>
            <pc:docMk/>
            <pc:sldMk cId="3958321751" sldId="418"/>
            <ac:cxnSpMk id="20" creationId="{B1C3BDAD-1B8D-438F-B61F-56D33E18BAA9}"/>
          </ac:cxnSpMkLst>
        </pc:cxnChg>
        <pc:cxnChg chg="add mod">
          <ac:chgData name="Weifeng Xu" userId="e7aed605-a3dd-4d5a-a692-a87037af107b" providerId="ADAL" clId="{299C181A-A292-47FC-915C-BDBD223C6841}" dt="2021-07-31T01:03:57.886" v="1647" actId="20577"/>
          <ac:cxnSpMkLst>
            <pc:docMk/>
            <pc:sldMk cId="3958321751" sldId="418"/>
            <ac:cxnSpMk id="39" creationId="{67B50C4A-C511-4AAA-B5B3-F445F086593D}"/>
          </ac:cxnSpMkLst>
        </pc:cxnChg>
        <pc:cxnChg chg="add del mod">
          <ac:chgData name="Weifeng Xu" userId="e7aed605-a3dd-4d5a-a692-a87037af107b" providerId="ADAL" clId="{299C181A-A292-47FC-915C-BDBD223C6841}" dt="2021-07-31T01:04:10.304" v="1657"/>
          <ac:cxnSpMkLst>
            <pc:docMk/>
            <pc:sldMk cId="3958321751" sldId="418"/>
            <ac:cxnSpMk id="42" creationId="{DD8550D0-AEB2-4478-8B98-9ECBDA781D49}"/>
          </ac:cxnSpMkLst>
        </pc:cxnChg>
        <pc:cxnChg chg="add mod">
          <ac:chgData name="Weifeng Xu" userId="e7aed605-a3dd-4d5a-a692-a87037af107b" providerId="ADAL" clId="{299C181A-A292-47FC-915C-BDBD223C6841}" dt="2021-07-31T01:04:55.154" v="1670" actId="14100"/>
          <ac:cxnSpMkLst>
            <pc:docMk/>
            <pc:sldMk cId="3958321751" sldId="418"/>
            <ac:cxnSpMk id="45" creationId="{02C1E5D8-498E-4436-83C9-13CDBAED2A65}"/>
          </ac:cxnSpMkLst>
        </pc:cxnChg>
      </pc:sldChg>
      <pc:sldChg chg="del">
        <pc:chgData name="Weifeng Xu" userId="e7aed605-a3dd-4d5a-a692-a87037af107b" providerId="ADAL" clId="{299C181A-A292-47FC-915C-BDBD223C6841}" dt="2021-07-31T00:57:59.638" v="1531" actId="47"/>
        <pc:sldMkLst>
          <pc:docMk/>
          <pc:sldMk cId="2101678053" sldId="419"/>
        </pc:sldMkLst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3115273674" sldId="420"/>
        </pc:sldMkLst>
        <pc:spChg chg="mod ord">
          <ac:chgData name="Weifeng Xu" userId="e7aed605-a3dd-4d5a-a692-a87037af107b" providerId="ADAL" clId="{299C181A-A292-47FC-915C-BDBD223C6841}" dt="2021-07-31T01:00:32.752" v="1554" actId="1076"/>
          <ac:spMkLst>
            <pc:docMk/>
            <pc:sldMk cId="3115273674" sldId="420"/>
            <ac:spMk id="2" creationId="{4067BC8A-194A-4DE7-9054-5CEFF2B34974}"/>
          </ac:spMkLst>
        </pc:spChg>
        <pc:spChg chg="del">
          <ac:chgData name="Weifeng Xu" userId="e7aed605-a3dd-4d5a-a692-a87037af107b" providerId="ADAL" clId="{299C181A-A292-47FC-915C-BDBD223C6841}" dt="2021-07-31T00:59:48.093" v="1548" actId="478"/>
          <ac:spMkLst>
            <pc:docMk/>
            <pc:sldMk cId="3115273674" sldId="420"/>
            <ac:spMk id="3" creationId="{44DB5198-3268-4FE1-87C4-AF1A9080CC99}"/>
          </ac:spMkLst>
        </pc:spChg>
        <pc:spChg chg="add mod">
          <ac:chgData name="Weifeng Xu" userId="e7aed605-a3dd-4d5a-a692-a87037af107b" providerId="ADAL" clId="{299C181A-A292-47FC-915C-BDBD223C6841}" dt="2021-07-31T01:00:47.281" v="1557" actId="1076"/>
          <ac:spMkLst>
            <pc:docMk/>
            <pc:sldMk cId="3115273674" sldId="420"/>
            <ac:spMk id="5" creationId="{78181843-02D0-4193-AF62-9369246A4597}"/>
          </ac:spMkLst>
        </pc:spChg>
        <pc:spChg chg="add del mod">
          <ac:chgData name="Weifeng Xu" userId="e7aed605-a3dd-4d5a-a692-a87037af107b" providerId="ADAL" clId="{299C181A-A292-47FC-915C-BDBD223C6841}" dt="2021-07-31T00:59:52.537" v="1549" actId="700"/>
          <ac:spMkLst>
            <pc:docMk/>
            <pc:sldMk cId="3115273674" sldId="420"/>
            <ac:spMk id="7" creationId="{1BFDB614-7DBE-4B5F-A45E-A7F7080B0118}"/>
          </ac:spMkLst>
        </pc:spChg>
        <pc:spChg chg="add mod">
          <ac:chgData name="Weifeng Xu" userId="e7aed605-a3dd-4d5a-a692-a87037af107b" providerId="ADAL" clId="{299C181A-A292-47FC-915C-BDBD223C6841}" dt="2021-07-31T01:01:36.225" v="1608" actId="20577"/>
          <ac:spMkLst>
            <pc:docMk/>
            <pc:sldMk cId="3115273674" sldId="420"/>
            <ac:spMk id="8" creationId="{03223FBF-7E7F-478B-A6C8-31EBFF148FD9}"/>
          </ac:spMkLst>
        </pc:spChg>
        <pc:spChg chg="add mod">
          <ac:chgData name="Weifeng Xu" userId="e7aed605-a3dd-4d5a-a692-a87037af107b" providerId="ADAL" clId="{299C181A-A292-47FC-915C-BDBD223C6841}" dt="2021-07-31T01:01:11.226" v="1584" actId="20577"/>
          <ac:spMkLst>
            <pc:docMk/>
            <pc:sldMk cId="3115273674" sldId="420"/>
            <ac:spMk id="10" creationId="{70EA1B1A-EA63-416A-B387-22328144C8F7}"/>
          </ac:spMkLst>
        </pc:spChg>
        <pc:spChg chg="add mod">
          <ac:chgData name="Weifeng Xu" userId="e7aed605-a3dd-4d5a-a692-a87037af107b" providerId="ADAL" clId="{299C181A-A292-47FC-915C-BDBD223C6841}" dt="2021-07-31T01:02:05.581" v="1614" actId="14100"/>
          <ac:spMkLst>
            <pc:docMk/>
            <pc:sldMk cId="3115273674" sldId="420"/>
            <ac:spMk id="16" creationId="{1E6C4C9D-DDBE-4047-B5C3-2ECA9A0F226C}"/>
          </ac:spMkLst>
        </pc:spChg>
        <pc:spChg chg="add mod">
          <ac:chgData name="Weifeng Xu" userId="e7aed605-a3dd-4d5a-a692-a87037af107b" providerId="ADAL" clId="{299C181A-A292-47FC-915C-BDBD223C6841}" dt="2021-07-31T01:01:56.006" v="1612" actId="14100"/>
          <ac:spMkLst>
            <pc:docMk/>
            <pc:sldMk cId="3115273674" sldId="420"/>
            <ac:spMk id="17" creationId="{EFF4926F-646D-4F0F-A357-E3B5F2F13FDA}"/>
          </ac:spMkLst>
        </pc:spChg>
        <pc:picChg chg="mod">
          <ac:chgData name="Weifeng Xu" userId="e7aed605-a3dd-4d5a-a692-a87037af107b" providerId="ADAL" clId="{299C181A-A292-47FC-915C-BDBD223C6841}" dt="2021-07-31T01:00:47.281" v="1557" actId="1076"/>
          <ac:picMkLst>
            <pc:docMk/>
            <pc:sldMk cId="3115273674" sldId="420"/>
            <ac:picMk id="4" creationId="{2FDDEE66-92FD-4FEF-96E2-D573E1F9B28E}"/>
          </ac:picMkLst>
        </pc:picChg>
        <pc:cxnChg chg="add mod">
          <ac:chgData name="Weifeng Xu" userId="e7aed605-a3dd-4d5a-a692-a87037af107b" providerId="ADAL" clId="{299C181A-A292-47FC-915C-BDBD223C6841}" dt="2021-07-31T01:01:35.282" v="1605" actId="20577"/>
          <ac:cxnSpMkLst>
            <pc:docMk/>
            <pc:sldMk cId="3115273674" sldId="420"/>
            <ac:cxnSpMk id="9" creationId="{53E75989-A06A-400F-A6FA-5C08D69722E8}"/>
          </ac:cxnSpMkLst>
        </pc:cxnChg>
        <pc:cxnChg chg="add mod">
          <ac:chgData name="Weifeng Xu" userId="e7aed605-a3dd-4d5a-a692-a87037af107b" providerId="ADAL" clId="{299C181A-A292-47FC-915C-BDBD223C6841}" dt="2021-07-31T01:01:07.162" v="1573" actId="20577"/>
          <ac:cxnSpMkLst>
            <pc:docMk/>
            <pc:sldMk cId="3115273674" sldId="420"/>
            <ac:cxnSpMk id="11" creationId="{8DF6CE7A-A7D8-4370-AC50-4190E7012B13}"/>
          </ac:cxnSpMkLst>
        </pc:cxnChg>
      </pc:sldChg>
      <pc:sldChg chg="delSp modSp mod">
        <pc:chgData name="Weifeng Xu" userId="e7aed605-a3dd-4d5a-a692-a87037af107b" providerId="ADAL" clId="{299C181A-A292-47FC-915C-BDBD223C6841}" dt="2021-10-31T13:36:14.394" v="3691" actId="20577"/>
        <pc:sldMkLst>
          <pc:docMk/>
          <pc:sldMk cId="1151500973" sldId="421"/>
        </pc:sldMkLst>
        <pc:spChg chg="mod">
          <ac:chgData name="Weifeng Xu" userId="e7aed605-a3dd-4d5a-a692-a87037af107b" providerId="ADAL" clId="{299C181A-A292-47FC-915C-BDBD223C6841}" dt="2021-10-31T13:36:14.394" v="3691" actId="20577"/>
          <ac:spMkLst>
            <pc:docMk/>
            <pc:sldMk cId="1151500973" sldId="421"/>
            <ac:spMk id="3" creationId="{86713D20-625E-4503-8C84-749AC4EF6589}"/>
          </ac:spMkLst>
        </pc:spChg>
        <pc:picChg chg="del">
          <ac:chgData name="Weifeng Xu" userId="e7aed605-a3dd-4d5a-a692-a87037af107b" providerId="ADAL" clId="{299C181A-A292-47FC-915C-BDBD223C6841}" dt="2021-07-31T01:07:03.423" v="1691" actId="21"/>
          <ac:picMkLst>
            <pc:docMk/>
            <pc:sldMk cId="1151500973" sldId="421"/>
            <ac:picMk id="5" creationId="{B57172F3-623E-4892-A2DA-11793F66AAD7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8-26T02:55:58.417" v="2783"/>
        <pc:sldMkLst>
          <pc:docMk/>
          <pc:sldMk cId="1427802691" sldId="422"/>
        </pc:sldMkLst>
        <pc:spChg chg="mod ord">
          <ac:chgData name="Weifeng Xu" userId="e7aed605-a3dd-4d5a-a692-a87037af107b" providerId="ADAL" clId="{299C181A-A292-47FC-915C-BDBD223C6841}" dt="2021-07-31T02:14:48.478" v="2040" actId="700"/>
          <ac:spMkLst>
            <pc:docMk/>
            <pc:sldMk cId="1427802691" sldId="422"/>
            <ac:spMk id="2" creationId="{8B48BCDE-4C82-43C8-BF99-3329E95A72E7}"/>
          </ac:spMkLst>
        </pc:spChg>
        <pc:spChg chg="add del mod ord">
          <ac:chgData name="Weifeng Xu" userId="e7aed605-a3dd-4d5a-a692-a87037af107b" providerId="ADAL" clId="{299C181A-A292-47FC-915C-BDBD223C6841}" dt="2021-07-31T02:14:48.478" v="2040" actId="700"/>
          <ac:spMkLst>
            <pc:docMk/>
            <pc:sldMk cId="1427802691" sldId="422"/>
            <ac:spMk id="3" creationId="{03EA8D99-E6E3-4E14-BB60-06E6396F0CF7}"/>
          </ac:spMkLst>
        </pc:spChg>
        <pc:spChg chg="add del mod">
          <ac:chgData name="Weifeng Xu" userId="e7aed605-a3dd-4d5a-a692-a87037af107b" providerId="ADAL" clId="{299C181A-A292-47FC-915C-BDBD223C6841}" dt="2021-08-26T02:52:51.304" v="2480" actId="478"/>
          <ac:spMkLst>
            <pc:docMk/>
            <pc:sldMk cId="1427802691" sldId="422"/>
            <ac:spMk id="8" creationId="{3E9D3C18-099D-482E-99BA-EDD05213CF22}"/>
          </ac:spMkLst>
        </pc:spChg>
        <pc:spChg chg="add del mod">
          <ac:chgData name="Weifeng Xu" userId="e7aed605-a3dd-4d5a-a692-a87037af107b" providerId="ADAL" clId="{299C181A-A292-47FC-915C-BDBD223C6841}" dt="2021-08-26T02:52:51.304" v="2480" actId="478"/>
          <ac:spMkLst>
            <pc:docMk/>
            <pc:sldMk cId="1427802691" sldId="422"/>
            <ac:spMk id="9" creationId="{FD223CA8-82AC-46B3-B525-B24E381A37BB}"/>
          </ac:spMkLst>
        </pc:spChg>
        <pc:spChg chg="add del mod">
          <ac:chgData name="Weifeng Xu" userId="e7aed605-a3dd-4d5a-a692-a87037af107b" providerId="ADAL" clId="{299C181A-A292-47FC-915C-BDBD223C6841}" dt="2021-08-26T02:52:51.304" v="2480" actId="478"/>
          <ac:spMkLst>
            <pc:docMk/>
            <pc:sldMk cId="1427802691" sldId="422"/>
            <ac:spMk id="10" creationId="{DF79F6B9-8E62-4163-939E-786688B1043D}"/>
          </ac:spMkLst>
        </pc:spChg>
        <pc:spChg chg="add del mod">
          <ac:chgData name="Weifeng Xu" userId="e7aed605-a3dd-4d5a-a692-a87037af107b" providerId="ADAL" clId="{299C181A-A292-47FC-915C-BDBD223C6841}" dt="2021-08-26T02:52:51.304" v="2480" actId="478"/>
          <ac:spMkLst>
            <pc:docMk/>
            <pc:sldMk cId="1427802691" sldId="422"/>
            <ac:spMk id="11" creationId="{F209DE0A-91BA-4D3C-A544-3B27FBEF7267}"/>
          </ac:spMkLst>
        </pc:spChg>
        <pc:spChg chg="add mod">
          <ac:chgData name="Weifeng Xu" userId="e7aed605-a3dd-4d5a-a692-a87037af107b" providerId="ADAL" clId="{299C181A-A292-47FC-915C-BDBD223C6841}" dt="2021-08-26T02:55:58.417" v="2783"/>
          <ac:spMkLst>
            <pc:docMk/>
            <pc:sldMk cId="1427802691" sldId="422"/>
            <ac:spMk id="13" creationId="{99A77242-DA12-47AB-97F1-A7F8430E0BF8}"/>
          </ac:spMkLst>
        </pc:spChg>
        <pc:spChg chg="add mod">
          <ac:chgData name="Weifeng Xu" userId="e7aed605-a3dd-4d5a-a692-a87037af107b" providerId="ADAL" clId="{299C181A-A292-47FC-915C-BDBD223C6841}" dt="2021-08-26T02:55:58.417" v="2783"/>
          <ac:spMkLst>
            <pc:docMk/>
            <pc:sldMk cId="1427802691" sldId="422"/>
            <ac:spMk id="14" creationId="{DC8BB980-0961-4F62-ABC9-B4E4289229D6}"/>
          </ac:spMkLst>
        </pc:spChg>
        <pc:picChg chg="add del mod">
          <ac:chgData name="Weifeng Xu" userId="e7aed605-a3dd-4d5a-a692-a87037af107b" providerId="ADAL" clId="{299C181A-A292-47FC-915C-BDBD223C6841}" dt="2021-08-26T02:52:51.304" v="2480" actId="478"/>
          <ac:picMkLst>
            <pc:docMk/>
            <pc:sldMk cId="1427802691" sldId="422"/>
            <ac:picMk id="4" creationId="{2A2F97D4-2A7F-41FA-B393-83B5872D1610}"/>
          </ac:picMkLst>
        </pc:picChg>
        <pc:picChg chg="add del mod">
          <ac:chgData name="Weifeng Xu" userId="e7aed605-a3dd-4d5a-a692-a87037af107b" providerId="ADAL" clId="{299C181A-A292-47FC-915C-BDBD223C6841}" dt="2021-08-26T02:52:51.304" v="2480" actId="478"/>
          <ac:picMkLst>
            <pc:docMk/>
            <pc:sldMk cId="1427802691" sldId="422"/>
            <ac:picMk id="5" creationId="{F787F135-5D35-4E36-BEB2-5C2FDA64B9EC}"/>
          </ac:picMkLst>
        </pc:picChg>
        <pc:picChg chg="add del mod">
          <ac:chgData name="Weifeng Xu" userId="e7aed605-a3dd-4d5a-a692-a87037af107b" providerId="ADAL" clId="{299C181A-A292-47FC-915C-BDBD223C6841}" dt="2021-08-26T02:52:51.304" v="2480" actId="478"/>
          <ac:picMkLst>
            <pc:docMk/>
            <pc:sldMk cId="1427802691" sldId="422"/>
            <ac:picMk id="6" creationId="{E665FD8E-DB6D-446E-B4CC-F891B6676C0A}"/>
          </ac:picMkLst>
        </pc:picChg>
        <pc:picChg chg="add del mod">
          <ac:chgData name="Weifeng Xu" userId="e7aed605-a3dd-4d5a-a692-a87037af107b" providerId="ADAL" clId="{299C181A-A292-47FC-915C-BDBD223C6841}" dt="2021-08-26T02:52:51.304" v="2480" actId="478"/>
          <ac:picMkLst>
            <pc:docMk/>
            <pc:sldMk cId="1427802691" sldId="422"/>
            <ac:picMk id="7" creationId="{E159DF73-1E20-44B0-AAE4-1A95A1EC015C}"/>
          </ac:picMkLst>
        </pc:picChg>
        <pc:picChg chg="add mod">
          <ac:chgData name="Weifeng Xu" userId="e7aed605-a3dd-4d5a-a692-a87037af107b" providerId="ADAL" clId="{299C181A-A292-47FC-915C-BDBD223C6841}" dt="2021-08-26T02:55:58.417" v="2783"/>
          <ac:picMkLst>
            <pc:docMk/>
            <pc:sldMk cId="1427802691" sldId="422"/>
            <ac:picMk id="12" creationId="{F903FEC9-2889-4396-A21E-012475F4FADB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26T02:52:56.736" v="2481" actId="47"/>
        <pc:sldMkLst>
          <pc:docMk/>
          <pc:sldMk cId="2087098632" sldId="423"/>
        </pc:sldMkLst>
        <pc:spChg chg="mod ord">
          <ac:chgData name="Weifeng Xu" userId="e7aed605-a3dd-4d5a-a692-a87037af107b" providerId="ADAL" clId="{299C181A-A292-47FC-915C-BDBD223C6841}" dt="2021-07-31T02:16:05.004" v="2043" actId="700"/>
          <ac:spMkLst>
            <pc:docMk/>
            <pc:sldMk cId="2087098632" sldId="423"/>
            <ac:spMk id="2" creationId="{2168C9BB-2662-4115-8131-D6EDC6776A0C}"/>
          </ac:spMkLst>
        </pc:spChg>
        <pc:spChg chg="del">
          <ac:chgData name="Weifeng Xu" userId="e7aed605-a3dd-4d5a-a692-a87037af107b" providerId="ADAL" clId="{299C181A-A292-47FC-915C-BDBD223C6841}" dt="2021-07-31T02:16:01.813" v="2042" actId="478"/>
          <ac:spMkLst>
            <pc:docMk/>
            <pc:sldMk cId="2087098632" sldId="423"/>
            <ac:spMk id="3" creationId="{37A3B527-5DBE-4BB2-8A8B-3910FDDA5EB1}"/>
          </ac:spMkLst>
        </pc:spChg>
        <pc:spChg chg="mod">
          <ac:chgData name="Weifeng Xu" userId="e7aed605-a3dd-4d5a-a692-a87037af107b" providerId="ADAL" clId="{299C181A-A292-47FC-915C-BDBD223C6841}" dt="2021-07-31T02:16:16.147" v="2046" actId="1076"/>
          <ac:spMkLst>
            <pc:docMk/>
            <pc:sldMk cId="2087098632" sldId="423"/>
            <ac:spMk id="5" creationId="{57A6D753-9B94-4981-8F1A-12A7B420CE07}"/>
          </ac:spMkLst>
        </pc:spChg>
        <pc:spChg chg="add del mod">
          <ac:chgData name="Weifeng Xu" userId="e7aed605-a3dd-4d5a-a692-a87037af107b" providerId="ADAL" clId="{299C181A-A292-47FC-915C-BDBD223C6841}" dt="2021-07-31T02:16:05.004" v="2043" actId="700"/>
          <ac:spMkLst>
            <pc:docMk/>
            <pc:sldMk cId="2087098632" sldId="423"/>
            <ac:spMk id="7" creationId="{E6CA8F12-673C-46E0-8A94-55C61DB6EC8E}"/>
          </ac:spMkLst>
        </pc:spChg>
        <pc:spChg chg="add mod">
          <ac:chgData name="Weifeng Xu" userId="e7aed605-a3dd-4d5a-a692-a87037af107b" providerId="ADAL" clId="{299C181A-A292-47FC-915C-BDBD223C6841}" dt="2021-07-31T02:16:10.206" v="2045" actId="1076"/>
          <ac:spMkLst>
            <pc:docMk/>
            <pc:sldMk cId="2087098632" sldId="423"/>
            <ac:spMk id="8" creationId="{AF3D6EBC-8B59-4034-8B28-8A0E8C3583F7}"/>
          </ac:spMkLst>
        </pc:spChg>
        <pc:picChg chg="mod">
          <ac:chgData name="Weifeng Xu" userId="e7aed605-a3dd-4d5a-a692-a87037af107b" providerId="ADAL" clId="{299C181A-A292-47FC-915C-BDBD223C6841}" dt="2021-07-31T02:16:16.147" v="2046" actId="1076"/>
          <ac:picMkLst>
            <pc:docMk/>
            <pc:sldMk cId="2087098632" sldId="423"/>
            <ac:picMk id="4" creationId="{BA2510CF-E284-4E3B-87A5-6992FAB8C8D2}"/>
          </ac:picMkLst>
        </pc:picChg>
      </pc:sldChg>
      <pc:sldChg chg="addSp delSp modSp del mod modClrScheme chgLayout">
        <pc:chgData name="Weifeng Xu" userId="e7aed605-a3dd-4d5a-a692-a87037af107b" providerId="ADAL" clId="{299C181A-A292-47FC-915C-BDBD223C6841}" dt="2021-08-26T02:56:07.284" v="2784" actId="47"/>
        <pc:sldMkLst>
          <pc:docMk/>
          <pc:sldMk cId="3730165327" sldId="424"/>
        </pc:sldMkLst>
        <pc:spChg chg="mod ord">
          <ac:chgData name="Weifeng Xu" userId="e7aed605-a3dd-4d5a-a692-a87037af107b" providerId="ADAL" clId="{299C181A-A292-47FC-915C-BDBD223C6841}" dt="2021-07-31T02:16:51.324" v="2048" actId="700"/>
          <ac:spMkLst>
            <pc:docMk/>
            <pc:sldMk cId="3730165327" sldId="424"/>
            <ac:spMk id="2" creationId="{14A31870-7E09-4492-9771-55CDAD2D7E97}"/>
          </ac:spMkLst>
        </pc:spChg>
        <pc:spChg chg="del">
          <ac:chgData name="Weifeng Xu" userId="e7aed605-a3dd-4d5a-a692-a87037af107b" providerId="ADAL" clId="{299C181A-A292-47FC-915C-BDBD223C6841}" dt="2021-07-31T02:16:47.604" v="2047" actId="478"/>
          <ac:spMkLst>
            <pc:docMk/>
            <pc:sldMk cId="3730165327" sldId="424"/>
            <ac:spMk id="3" creationId="{6A3E4249-F764-4564-A96B-62A240C53918}"/>
          </ac:spMkLst>
        </pc:spChg>
        <pc:spChg chg="mod">
          <ac:chgData name="Weifeng Xu" userId="e7aed605-a3dd-4d5a-a692-a87037af107b" providerId="ADAL" clId="{299C181A-A292-47FC-915C-BDBD223C6841}" dt="2021-07-31T02:16:59.544" v="2050" actId="1076"/>
          <ac:spMkLst>
            <pc:docMk/>
            <pc:sldMk cId="3730165327" sldId="424"/>
            <ac:spMk id="4" creationId="{1D0F812C-21D6-469E-BD09-149994E196D5}"/>
          </ac:spMkLst>
        </pc:spChg>
        <pc:spChg chg="add del mod">
          <ac:chgData name="Weifeng Xu" userId="e7aed605-a3dd-4d5a-a692-a87037af107b" providerId="ADAL" clId="{299C181A-A292-47FC-915C-BDBD223C6841}" dt="2021-07-31T02:16:51.324" v="2048" actId="700"/>
          <ac:spMkLst>
            <pc:docMk/>
            <pc:sldMk cId="3730165327" sldId="424"/>
            <ac:spMk id="7" creationId="{C1E9BF20-FB3E-4E89-844C-0556698A5865}"/>
          </ac:spMkLst>
        </pc:spChg>
        <pc:spChg chg="add mod">
          <ac:chgData name="Weifeng Xu" userId="e7aed605-a3dd-4d5a-a692-a87037af107b" providerId="ADAL" clId="{299C181A-A292-47FC-915C-BDBD223C6841}" dt="2021-07-31T02:17:16.505" v="2054" actId="6549"/>
          <ac:spMkLst>
            <pc:docMk/>
            <pc:sldMk cId="3730165327" sldId="424"/>
            <ac:spMk id="8" creationId="{A7872F26-001A-4268-8429-BCC83FAB3DD7}"/>
          </ac:spMkLst>
        </pc:spChg>
        <pc:picChg chg="mod">
          <ac:chgData name="Weifeng Xu" userId="e7aed605-a3dd-4d5a-a692-a87037af107b" providerId="ADAL" clId="{299C181A-A292-47FC-915C-BDBD223C6841}" dt="2021-07-31T02:16:59.544" v="2050" actId="1076"/>
          <ac:picMkLst>
            <pc:docMk/>
            <pc:sldMk cId="3730165327" sldId="424"/>
            <ac:picMk id="5" creationId="{E1A7B763-5758-4DB5-8E0A-B794B2FDB2AF}"/>
          </ac:picMkLst>
        </pc:picChg>
      </pc:sldChg>
      <pc:sldChg chg="addSp delSp modSp mod modClrScheme chgLayout modNotesTx">
        <pc:chgData name="Weifeng Xu" userId="e7aed605-a3dd-4d5a-a692-a87037af107b" providerId="ADAL" clId="{299C181A-A292-47FC-915C-BDBD223C6841}" dt="2021-10-31T01:25:58.114" v="3502" actId="478"/>
        <pc:sldMkLst>
          <pc:docMk/>
          <pc:sldMk cId="3406999115" sldId="425"/>
        </pc:sldMkLst>
        <pc:spChg chg="del mod">
          <ac:chgData name="Weifeng Xu" userId="e7aed605-a3dd-4d5a-a692-a87037af107b" providerId="ADAL" clId="{299C181A-A292-47FC-915C-BDBD223C6841}" dt="2021-08-26T02:56:17.562" v="2786" actId="700"/>
          <ac:spMkLst>
            <pc:docMk/>
            <pc:sldMk cId="3406999115" sldId="425"/>
            <ac:spMk id="2" creationId="{C511DCB1-C74F-4426-A802-3A4DBC765103}"/>
          </ac:spMkLst>
        </pc:spChg>
        <pc:spChg chg="del">
          <ac:chgData name="Weifeng Xu" userId="e7aed605-a3dd-4d5a-a692-a87037af107b" providerId="ADAL" clId="{299C181A-A292-47FC-915C-BDBD223C6841}" dt="2021-07-31T02:18:18.225" v="2060" actId="478"/>
          <ac:spMkLst>
            <pc:docMk/>
            <pc:sldMk cId="3406999115" sldId="425"/>
            <ac:spMk id="3" creationId="{2AE3B2B0-CDA3-4A99-8E4A-89CAC9DE0D36}"/>
          </ac:spMkLst>
        </pc:spChg>
        <pc:spChg chg="mod">
          <ac:chgData name="Weifeng Xu" userId="e7aed605-a3dd-4d5a-a692-a87037af107b" providerId="ADAL" clId="{299C181A-A292-47FC-915C-BDBD223C6841}" dt="2021-08-26T03:10:21.815" v="2856" actId="14100"/>
          <ac:spMkLst>
            <pc:docMk/>
            <pc:sldMk cId="3406999115" sldId="425"/>
            <ac:spMk id="4" creationId="{ACB9D513-7F8D-4F5F-B6FD-D00C20309DDE}"/>
          </ac:spMkLst>
        </pc:spChg>
        <pc:spChg chg="del">
          <ac:chgData name="Weifeng Xu" userId="e7aed605-a3dd-4d5a-a692-a87037af107b" providerId="ADAL" clId="{299C181A-A292-47FC-915C-BDBD223C6841}" dt="2021-07-31T02:19:09.614" v="2067" actId="478"/>
          <ac:spMkLst>
            <pc:docMk/>
            <pc:sldMk cId="3406999115" sldId="425"/>
            <ac:spMk id="6" creationId="{591A07A6-8F12-4604-8AFB-AD8277BB7DAC}"/>
          </ac:spMkLst>
        </pc:spChg>
        <pc:spChg chg="mod">
          <ac:chgData name="Weifeng Xu" userId="e7aed605-a3dd-4d5a-a692-a87037af107b" providerId="ADAL" clId="{299C181A-A292-47FC-915C-BDBD223C6841}" dt="2021-08-26T03:10:30.768" v="2857" actId="1076"/>
          <ac:spMkLst>
            <pc:docMk/>
            <pc:sldMk cId="3406999115" sldId="425"/>
            <ac:spMk id="7" creationId="{629FB88F-B220-4CD3-B251-DE6E40E17503}"/>
          </ac:spMkLst>
        </pc:spChg>
        <pc:spChg chg="del mod">
          <ac:chgData name="Weifeng Xu" userId="e7aed605-a3dd-4d5a-a692-a87037af107b" providerId="ADAL" clId="{299C181A-A292-47FC-915C-BDBD223C6841}" dt="2021-08-26T13:02:33.092" v="3086" actId="478"/>
          <ac:spMkLst>
            <pc:docMk/>
            <pc:sldMk cId="3406999115" sldId="425"/>
            <ac:spMk id="9" creationId="{9610B078-19FC-42A8-88A5-7FB2AF357B63}"/>
          </ac:spMkLst>
        </pc:spChg>
        <pc:spChg chg="add del mod">
          <ac:chgData name="Weifeng Xu" userId="e7aed605-a3dd-4d5a-a692-a87037af107b" providerId="ADAL" clId="{299C181A-A292-47FC-915C-BDBD223C6841}" dt="2021-07-31T02:19:05.103" v="2066" actId="478"/>
          <ac:spMkLst>
            <pc:docMk/>
            <pc:sldMk cId="3406999115" sldId="425"/>
            <ac:spMk id="11" creationId="{5281A465-805D-42F5-9B09-CDE9C7809670}"/>
          </ac:spMkLst>
        </pc:spChg>
        <pc:spChg chg="add mod">
          <ac:chgData name="Weifeng Xu" userId="e7aed605-a3dd-4d5a-a692-a87037af107b" providerId="ADAL" clId="{299C181A-A292-47FC-915C-BDBD223C6841}" dt="2021-08-26T03:05:20.785" v="2835" actId="1076"/>
          <ac:spMkLst>
            <pc:docMk/>
            <pc:sldMk cId="3406999115" sldId="425"/>
            <ac:spMk id="12" creationId="{8C068D53-92BD-4F47-94B8-7460D913543F}"/>
          </ac:spMkLst>
        </pc:spChg>
        <pc:spChg chg="add mod">
          <ac:chgData name="Weifeng Xu" userId="e7aed605-a3dd-4d5a-a692-a87037af107b" providerId="ADAL" clId="{299C181A-A292-47FC-915C-BDBD223C6841}" dt="2021-08-26T12:42:11.697" v="2971" actId="1076"/>
          <ac:spMkLst>
            <pc:docMk/>
            <pc:sldMk cId="3406999115" sldId="425"/>
            <ac:spMk id="21" creationId="{D0DC4A94-7D5C-4CE2-860F-EE33C1DBDF34}"/>
          </ac:spMkLst>
        </pc:spChg>
        <pc:spChg chg="add mod">
          <ac:chgData name="Weifeng Xu" userId="e7aed605-a3dd-4d5a-a692-a87037af107b" providerId="ADAL" clId="{299C181A-A292-47FC-915C-BDBD223C6841}" dt="2021-10-31T00:28:12.873" v="3231" actId="313"/>
          <ac:spMkLst>
            <pc:docMk/>
            <pc:sldMk cId="3406999115" sldId="425"/>
            <ac:spMk id="26" creationId="{D2A8AFDC-3FBC-431B-A979-1D9EC59782F6}"/>
          </ac:spMkLst>
        </pc:spChg>
        <pc:spChg chg="add mod">
          <ac:chgData name="Weifeng Xu" userId="e7aed605-a3dd-4d5a-a692-a87037af107b" providerId="ADAL" clId="{299C181A-A292-47FC-915C-BDBD223C6841}" dt="2021-10-31T00:46:16.185" v="3406" actId="20577"/>
          <ac:spMkLst>
            <pc:docMk/>
            <pc:sldMk cId="3406999115" sldId="425"/>
            <ac:spMk id="29" creationId="{2E15E2A0-67B6-48DD-8D96-4D8E6BEBCBA5}"/>
          </ac:spMkLst>
        </pc:spChg>
        <pc:spChg chg="add mod">
          <ac:chgData name="Weifeng Xu" userId="e7aed605-a3dd-4d5a-a692-a87037af107b" providerId="ADAL" clId="{299C181A-A292-47FC-915C-BDBD223C6841}" dt="2021-10-31T00:45:04.988" v="3390" actId="14100"/>
          <ac:spMkLst>
            <pc:docMk/>
            <pc:sldMk cId="3406999115" sldId="425"/>
            <ac:spMk id="33" creationId="{F9BA10F3-FBA9-4DFE-B680-87EF4158387B}"/>
          </ac:spMkLst>
        </pc:spChg>
        <pc:spChg chg="add mod">
          <ac:chgData name="Weifeng Xu" userId="e7aed605-a3dd-4d5a-a692-a87037af107b" providerId="ADAL" clId="{299C181A-A292-47FC-915C-BDBD223C6841}" dt="2021-10-31T00:44:38.704" v="3383" actId="21"/>
          <ac:spMkLst>
            <pc:docMk/>
            <pc:sldMk cId="3406999115" sldId="425"/>
            <ac:spMk id="50" creationId="{C7B38214-8402-4411-92CF-317F25D2C96A}"/>
          </ac:spMkLst>
        </pc:spChg>
        <pc:picChg chg="mod">
          <ac:chgData name="Weifeng Xu" userId="e7aed605-a3dd-4d5a-a692-a87037af107b" providerId="ADAL" clId="{299C181A-A292-47FC-915C-BDBD223C6841}" dt="2021-08-26T03:10:18.240" v="2855" actId="14100"/>
          <ac:picMkLst>
            <pc:docMk/>
            <pc:sldMk cId="3406999115" sldId="425"/>
            <ac:picMk id="5" creationId="{8E0CF5E8-1852-43B2-9E03-C36E67764AA4}"/>
          </ac:picMkLst>
        </pc:picChg>
        <pc:picChg chg="add del mod">
          <ac:chgData name="Weifeng Xu" userId="e7aed605-a3dd-4d5a-a692-a87037af107b" providerId="ADAL" clId="{299C181A-A292-47FC-915C-BDBD223C6841}" dt="2021-08-26T03:09:49.198" v="2850" actId="478"/>
          <ac:picMkLst>
            <pc:docMk/>
            <pc:sldMk cId="3406999115" sldId="425"/>
            <ac:picMk id="6" creationId="{3C6CA3D4-3322-4673-88C2-35DDBB3ECE9D}"/>
          </ac:picMkLst>
        </pc:picChg>
        <pc:picChg chg="mod modCrop">
          <ac:chgData name="Weifeng Xu" userId="e7aed605-a3dd-4d5a-a692-a87037af107b" providerId="ADAL" clId="{299C181A-A292-47FC-915C-BDBD223C6841}" dt="2021-08-26T03:10:30.768" v="2857" actId="1076"/>
          <ac:picMkLst>
            <pc:docMk/>
            <pc:sldMk cId="3406999115" sldId="425"/>
            <ac:picMk id="8" creationId="{8668C7C5-38E8-4032-B57D-675F1A3E772F}"/>
          </ac:picMkLst>
        </pc:picChg>
        <pc:picChg chg="add del mod">
          <ac:chgData name="Weifeng Xu" userId="e7aed605-a3dd-4d5a-a692-a87037af107b" providerId="ADAL" clId="{299C181A-A292-47FC-915C-BDBD223C6841}" dt="2021-08-26T13:02:30.828" v="3084" actId="478"/>
          <ac:picMkLst>
            <pc:docMk/>
            <pc:sldMk cId="3406999115" sldId="425"/>
            <ac:picMk id="11" creationId="{FD7C25C9-2693-474F-9B2D-2DEC78665011}"/>
          </ac:picMkLst>
        </pc:picChg>
        <pc:picChg chg="add mod">
          <ac:chgData name="Weifeng Xu" userId="e7aed605-a3dd-4d5a-a692-a87037af107b" providerId="ADAL" clId="{299C181A-A292-47FC-915C-BDBD223C6841}" dt="2021-08-26T12:27:22.603" v="2929" actId="1076"/>
          <ac:picMkLst>
            <pc:docMk/>
            <pc:sldMk cId="3406999115" sldId="425"/>
            <ac:picMk id="18" creationId="{5F5C85EF-38A4-42D3-A9E7-31C145FCB3EB}"/>
          </ac:picMkLst>
        </pc:picChg>
        <pc:cxnChg chg="add mod">
          <ac:chgData name="Weifeng Xu" userId="e7aed605-a3dd-4d5a-a692-a87037af107b" providerId="ADAL" clId="{299C181A-A292-47FC-915C-BDBD223C6841}" dt="2021-07-31T02:20:36.820" v="2084" actId="1076"/>
          <ac:cxnSpMkLst>
            <pc:docMk/>
            <pc:sldMk cId="3406999115" sldId="425"/>
            <ac:cxnSpMk id="13" creationId="{60ED2B64-0462-448F-8A0E-3F7A20BD30AE}"/>
          </ac:cxnSpMkLst>
        </pc:cxnChg>
        <pc:cxnChg chg="add mod">
          <ac:chgData name="Weifeng Xu" userId="e7aed605-a3dd-4d5a-a692-a87037af107b" providerId="ADAL" clId="{299C181A-A292-47FC-915C-BDBD223C6841}" dt="2021-08-26T12:45:16.971" v="2978" actId="13822"/>
          <ac:cxnSpMkLst>
            <pc:docMk/>
            <pc:sldMk cId="3406999115" sldId="425"/>
            <ac:cxnSpMk id="14" creationId="{6D3B5851-7B5A-4BF7-845D-E8B8E081B0B5}"/>
          </ac:cxnSpMkLst>
        </pc:cxnChg>
        <pc:cxnChg chg="add mod">
          <ac:chgData name="Weifeng Xu" userId="e7aed605-a3dd-4d5a-a692-a87037af107b" providerId="ADAL" clId="{299C181A-A292-47FC-915C-BDBD223C6841}" dt="2021-07-31T02:20:36.820" v="2084" actId="1076"/>
          <ac:cxnSpMkLst>
            <pc:docMk/>
            <pc:sldMk cId="3406999115" sldId="425"/>
            <ac:cxnSpMk id="15" creationId="{8D33BAC3-0F29-48D7-A028-223CC8399102}"/>
          </ac:cxnSpMkLst>
        </pc:cxnChg>
        <pc:cxnChg chg="add del mod">
          <ac:chgData name="Weifeng Xu" userId="e7aed605-a3dd-4d5a-a692-a87037af107b" providerId="ADAL" clId="{299C181A-A292-47FC-915C-BDBD223C6841}" dt="2021-08-26T13:02:31.732" v="3085" actId="478"/>
          <ac:cxnSpMkLst>
            <pc:docMk/>
            <pc:sldMk cId="3406999115" sldId="425"/>
            <ac:cxnSpMk id="16" creationId="{8E6EACF4-3608-4FB8-AEF1-889A2E210890}"/>
          </ac:cxnSpMkLst>
        </pc:cxnChg>
        <pc:cxnChg chg="add mod">
          <ac:chgData name="Weifeng Xu" userId="e7aed605-a3dd-4d5a-a692-a87037af107b" providerId="ADAL" clId="{299C181A-A292-47FC-915C-BDBD223C6841}" dt="2021-10-30T23:57:28.902" v="3131" actId="14100"/>
          <ac:cxnSpMkLst>
            <pc:docMk/>
            <pc:sldMk cId="3406999115" sldId="425"/>
            <ac:cxnSpMk id="23" creationId="{7C2FE9D5-3ECA-49C5-AFC1-5A0978CD401F}"/>
          </ac:cxnSpMkLst>
        </pc:cxnChg>
        <pc:cxnChg chg="add mod">
          <ac:chgData name="Weifeng Xu" userId="e7aed605-a3dd-4d5a-a692-a87037af107b" providerId="ADAL" clId="{299C181A-A292-47FC-915C-BDBD223C6841}" dt="2021-10-30T23:57:33.722" v="3132" actId="14100"/>
          <ac:cxnSpMkLst>
            <pc:docMk/>
            <pc:sldMk cId="3406999115" sldId="425"/>
            <ac:cxnSpMk id="25" creationId="{2B34AD3E-C5BC-4345-BAEC-F2F63D3B8348}"/>
          </ac:cxnSpMkLst>
        </pc:cxnChg>
        <pc:cxnChg chg="add mod">
          <ac:chgData name="Weifeng Xu" userId="e7aed605-a3dd-4d5a-a692-a87037af107b" providerId="ADAL" clId="{299C181A-A292-47FC-915C-BDBD223C6841}" dt="2021-10-30T23:57:45.219" v="3134" actId="14100"/>
          <ac:cxnSpMkLst>
            <pc:docMk/>
            <pc:sldMk cId="3406999115" sldId="425"/>
            <ac:cxnSpMk id="27" creationId="{E735EF8F-7BE7-4F56-9416-211B18419C97}"/>
          </ac:cxnSpMkLst>
        </pc:cxnChg>
        <pc:cxnChg chg="add mod">
          <ac:chgData name="Weifeng Xu" userId="e7aed605-a3dd-4d5a-a692-a87037af107b" providerId="ADAL" clId="{299C181A-A292-47FC-915C-BDBD223C6841}" dt="2021-10-31T00:46:16.185" v="3406" actId="20577"/>
          <ac:cxnSpMkLst>
            <pc:docMk/>
            <pc:sldMk cId="3406999115" sldId="425"/>
            <ac:cxnSpMk id="30" creationId="{24E11688-7F77-4241-B80F-D4BB220E39B2}"/>
          </ac:cxnSpMkLst>
        </pc:cxnChg>
        <pc:cxnChg chg="add mod">
          <ac:chgData name="Weifeng Xu" userId="e7aed605-a3dd-4d5a-a692-a87037af107b" providerId="ADAL" clId="{299C181A-A292-47FC-915C-BDBD223C6841}" dt="2021-10-31T00:45:13.746" v="3393" actId="14100"/>
          <ac:cxnSpMkLst>
            <pc:docMk/>
            <pc:sldMk cId="3406999115" sldId="425"/>
            <ac:cxnSpMk id="34" creationId="{88D92596-2200-4A07-8D11-611C8E0000B2}"/>
          </ac:cxnSpMkLst>
        </pc:cxnChg>
        <pc:cxnChg chg="add del mod">
          <ac:chgData name="Weifeng Xu" userId="e7aed605-a3dd-4d5a-a692-a87037af107b" providerId="ADAL" clId="{299C181A-A292-47FC-915C-BDBD223C6841}" dt="2021-10-31T01:25:58.114" v="3502" actId="478"/>
          <ac:cxnSpMkLst>
            <pc:docMk/>
            <pc:sldMk cId="3406999115" sldId="425"/>
            <ac:cxnSpMk id="36" creationId="{F6D3F98D-C0A6-4576-9876-3411BFCB28AD}"/>
          </ac:cxnSpMkLst>
        </pc:cxnChg>
        <pc:cxnChg chg="add mod">
          <ac:chgData name="Weifeng Xu" userId="e7aed605-a3dd-4d5a-a692-a87037af107b" providerId="ADAL" clId="{299C181A-A292-47FC-915C-BDBD223C6841}" dt="2021-10-31T00:27:42.846" v="3199" actId="14100"/>
          <ac:cxnSpMkLst>
            <pc:docMk/>
            <pc:sldMk cId="3406999115" sldId="425"/>
            <ac:cxnSpMk id="39" creationId="{F7AA6209-F95C-4A5F-B099-F9A9637C13BC}"/>
          </ac:cxnSpMkLst>
        </pc:cxnChg>
        <pc:cxnChg chg="add mod">
          <ac:chgData name="Weifeng Xu" userId="e7aed605-a3dd-4d5a-a692-a87037af107b" providerId="ADAL" clId="{299C181A-A292-47FC-915C-BDBD223C6841}" dt="2021-10-31T00:44:38.704" v="3383" actId="21"/>
          <ac:cxnSpMkLst>
            <pc:docMk/>
            <pc:sldMk cId="3406999115" sldId="425"/>
            <ac:cxnSpMk id="51" creationId="{598A53A9-2140-45A3-944F-2EC96CD18F39}"/>
          </ac:cxnSpMkLst>
        </pc:cxnChg>
        <pc:cxnChg chg="add mod">
          <ac:chgData name="Weifeng Xu" userId="e7aed605-a3dd-4d5a-a692-a87037af107b" providerId="ADAL" clId="{299C181A-A292-47FC-915C-BDBD223C6841}" dt="2021-10-31T00:46:16.185" v="3406" actId="20577"/>
          <ac:cxnSpMkLst>
            <pc:docMk/>
            <pc:sldMk cId="3406999115" sldId="425"/>
            <ac:cxnSpMk id="54" creationId="{92750B89-34F8-48F1-9DAC-3121F5802FEE}"/>
          </ac:cxnSpMkLst>
        </pc:cxnChg>
        <pc:cxnChg chg="add del mod">
          <ac:chgData name="Weifeng Xu" userId="e7aed605-a3dd-4d5a-a692-a87037af107b" providerId="ADAL" clId="{299C181A-A292-47FC-915C-BDBD223C6841}" dt="2021-10-31T01:25:56.522" v="3501" actId="478"/>
          <ac:cxnSpMkLst>
            <pc:docMk/>
            <pc:sldMk cId="3406999115" sldId="425"/>
            <ac:cxnSpMk id="60" creationId="{B6F81056-815F-4D3F-81CA-CF03B83EF2B1}"/>
          </ac:cxnSpMkLst>
        </pc:cxnChg>
      </pc:sldChg>
      <pc:sldChg chg="addSp delSp modSp mod modClrScheme chgLayout">
        <pc:chgData name="Weifeng Xu" userId="e7aed605-a3dd-4d5a-a692-a87037af107b" providerId="ADAL" clId="{299C181A-A292-47FC-915C-BDBD223C6841}" dt="2021-10-31T01:29:29.519" v="3572" actId="20577"/>
        <pc:sldMkLst>
          <pc:docMk/>
          <pc:sldMk cId="3066724419" sldId="426"/>
        </pc:sldMkLst>
        <pc:spChg chg="del mod">
          <ac:chgData name="Weifeng Xu" userId="e7aed605-a3dd-4d5a-a692-a87037af107b" providerId="ADAL" clId="{299C181A-A292-47FC-915C-BDBD223C6841}" dt="2021-08-26T02:59:25.129" v="2821" actId="700"/>
          <ac:spMkLst>
            <pc:docMk/>
            <pc:sldMk cId="3066724419" sldId="426"/>
            <ac:spMk id="2" creationId="{4E331795-AD33-451D-AF5A-F21B6169A341}"/>
          </ac:spMkLst>
        </pc:spChg>
        <pc:spChg chg="del mod">
          <ac:chgData name="Weifeng Xu" userId="e7aed605-a3dd-4d5a-a692-a87037af107b" providerId="ADAL" clId="{299C181A-A292-47FC-915C-BDBD223C6841}" dt="2021-07-31T02:21:13.196" v="2087" actId="478"/>
          <ac:spMkLst>
            <pc:docMk/>
            <pc:sldMk cId="3066724419" sldId="426"/>
            <ac:spMk id="3" creationId="{6B198302-DD24-42C8-AB39-115945449C5F}"/>
          </ac:spMkLst>
        </pc:spChg>
        <pc:spChg chg="add mod">
          <ac:chgData name="Weifeng Xu" userId="e7aed605-a3dd-4d5a-a692-a87037af107b" providerId="ADAL" clId="{299C181A-A292-47FC-915C-BDBD223C6841}" dt="2021-07-31T02:21:20.498" v="2089" actId="1076"/>
          <ac:spMkLst>
            <pc:docMk/>
            <pc:sldMk cId="3066724419" sldId="426"/>
            <ac:spMk id="5" creationId="{C7C53440-C8B5-44E5-8303-72EE57AA7334}"/>
          </ac:spMkLst>
        </pc:spChg>
        <pc:spChg chg="add mod">
          <ac:chgData name="Weifeng Xu" userId="e7aed605-a3dd-4d5a-a692-a87037af107b" providerId="ADAL" clId="{299C181A-A292-47FC-915C-BDBD223C6841}" dt="2021-10-31T00:50:41.813" v="3409" actId="1076"/>
          <ac:spMkLst>
            <pc:docMk/>
            <pc:sldMk cId="3066724419" sldId="426"/>
            <ac:spMk id="6" creationId="{02FEB84B-8530-4823-8857-DF72F4699943}"/>
          </ac:spMkLst>
        </pc:spChg>
        <pc:spChg chg="add mod">
          <ac:chgData name="Weifeng Xu" userId="e7aed605-a3dd-4d5a-a692-a87037af107b" providerId="ADAL" clId="{299C181A-A292-47FC-915C-BDBD223C6841}" dt="2021-10-31T01:26:32.554" v="3506" actId="1076"/>
          <ac:spMkLst>
            <pc:docMk/>
            <pc:sldMk cId="3066724419" sldId="426"/>
            <ac:spMk id="8" creationId="{30C1A54F-69D4-42A5-ADDB-CAB36B7537AA}"/>
          </ac:spMkLst>
        </pc:spChg>
        <pc:spChg chg="add del mod">
          <ac:chgData name="Weifeng Xu" userId="e7aed605-a3dd-4d5a-a692-a87037af107b" providerId="ADAL" clId="{299C181A-A292-47FC-915C-BDBD223C6841}" dt="2021-07-31T02:25:12.390" v="2129" actId="478"/>
          <ac:spMkLst>
            <pc:docMk/>
            <pc:sldMk cId="3066724419" sldId="426"/>
            <ac:spMk id="11" creationId="{5F1AB7CF-CEA6-4050-878F-7AF9AECF0FFB}"/>
          </ac:spMkLst>
        </pc:spChg>
        <pc:spChg chg="add mod">
          <ac:chgData name="Weifeng Xu" userId="e7aed605-a3dd-4d5a-a692-a87037af107b" providerId="ADAL" clId="{299C181A-A292-47FC-915C-BDBD223C6841}" dt="2021-10-31T01:27:24.560" v="3558" actId="14100"/>
          <ac:spMkLst>
            <pc:docMk/>
            <pc:sldMk cId="3066724419" sldId="426"/>
            <ac:spMk id="13" creationId="{21406B5F-4E50-40CF-AE0C-55685C61A437}"/>
          </ac:spMkLst>
        </pc:spChg>
        <pc:spChg chg="add mod">
          <ac:chgData name="Weifeng Xu" userId="e7aed605-a3dd-4d5a-a692-a87037af107b" providerId="ADAL" clId="{299C181A-A292-47FC-915C-BDBD223C6841}" dt="2021-10-31T01:26:39.478" v="3509" actId="1076"/>
          <ac:spMkLst>
            <pc:docMk/>
            <pc:sldMk cId="3066724419" sldId="426"/>
            <ac:spMk id="14" creationId="{DF4A81BA-EF2B-47B8-90BE-572660AE05B6}"/>
          </ac:spMkLst>
        </pc:spChg>
        <pc:spChg chg="add mod">
          <ac:chgData name="Weifeng Xu" userId="e7aed605-a3dd-4d5a-a692-a87037af107b" providerId="ADAL" clId="{299C181A-A292-47FC-915C-BDBD223C6841}" dt="2021-07-31T02:26:22.934" v="2158" actId="313"/>
          <ac:spMkLst>
            <pc:docMk/>
            <pc:sldMk cId="3066724419" sldId="426"/>
            <ac:spMk id="18" creationId="{DBD483A0-428B-4AB9-829C-CB4B3F15D5C1}"/>
          </ac:spMkLst>
        </pc:spChg>
        <pc:spChg chg="add del mod">
          <ac:chgData name="Weifeng Xu" userId="e7aed605-a3dd-4d5a-a692-a87037af107b" providerId="ADAL" clId="{299C181A-A292-47FC-915C-BDBD223C6841}" dt="2021-10-31T01:28:49.065" v="3562"/>
          <ac:spMkLst>
            <pc:docMk/>
            <pc:sldMk cId="3066724419" sldId="426"/>
            <ac:spMk id="19" creationId="{3DB81701-CCA8-45FA-B0C8-21687DE696FA}"/>
          </ac:spMkLst>
        </pc:spChg>
        <pc:spChg chg="add mod">
          <ac:chgData name="Weifeng Xu" userId="e7aed605-a3dd-4d5a-a692-a87037af107b" providerId="ADAL" clId="{299C181A-A292-47FC-915C-BDBD223C6841}" dt="2021-10-31T01:29:01.011" v="3564" actId="1076"/>
          <ac:spMkLst>
            <pc:docMk/>
            <pc:sldMk cId="3066724419" sldId="426"/>
            <ac:spMk id="20" creationId="{AD1B051A-DCCF-40E4-A12B-0BA89CF03BC3}"/>
          </ac:spMkLst>
        </pc:spChg>
        <pc:spChg chg="add mod">
          <ac:chgData name="Weifeng Xu" userId="e7aed605-a3dd-4d5a-a692-a87037af107b" providerId="ADAL" clId="{299C181A-A292-47FC-915C-BDBD223C6841}" dt="2021-10-31T01:29:29.519" v="3572" actId="20577"/>
          <ac:spMkLst>
            <pc:docMk/>
            <pc:sldMk cId="3066724419" sldId="426"/>
            <ac:spMk id="22" creationId="{14699714-0C73-46F6-BA7A-1D0B37F322F6}"/>
          </ac:spMkLst>
        </pc:spChg>
        <pc:picChg chg="del mod">
          <ac:chgData name="Weifeng Xu" userId="e7aed605-a3dd-4d5a-a692-a87037af107b" providerId="ADAL" clId="{299C181A-A292-47FC-915C-BDBD223C6841}" dt="2021-08-26T03:17:15.502" v="2866" actId="478"/>
          <ac:picMkLst>
            <pc:docMk/>
            <pc:sldMk cId="3066724419" sldId="426"/>
            <ac:picMk id="4" creationId="{CF947A7B-2C62-4EFA-9268-4B4499FA37D3}"/>
          </ac:picMkLst>
        </pc:picChg>
        <pc:picChg chg="add mod ord">
          <ac:chgData name="Weifeng Xu" userId="e7aed605-a3dd-4d5a-a692-a87037af107b" providerId="ADAL" clId="{299C181A-A292-47FC-915C-BDBD223C6841}" dt="2021-08-26T03:17:22.668" v="2871" actId="167"/>
          <ac:picMkLst>
            <pc:docMk/>
            <pc:sldMk cId="3066724419" sldId="426"/>
            <ac:picMk id="5" creationId="{09A18ABF-25FA-4F84-B0BA-3407B99B9095}"/>
          </ac:picMkLst>
        </pc:picChg>
        <pc:cxnChg chg="add mod">
          <ac:chgData name="Weifeng Xu" userId="e7aed605-a3dd-4d5a-a692-a87037af107b" providerId="ADAL" clId="{299C181A-A292-47FC-915C-BDBD223C6841}" dt="2021-08-26T03:17:43.177" v="2872" actId="1076"/>
          <ac:cxnSpMkLst>
            <pc:docMk/>
            <pc:sldMk cId="3066724419" sldId="426"/>
            <ac:cxnSpMk id="7" creationId="{C8C454F1-711F-4876-87FF-41A612B24BED}"/>
          </ac:cxnSpMkLst>
        </pc:cxnChg>
        <pc:cxnChg chg="add mod">
          <ac:chgData name="Weifeng Xu" userId="e7aed605-a3dd-4d5a-a692-a87037af107b" providerId="ADAL" clId="{299C181A-A292-47FC-915C-BDBD223C6841}" dt="2021-10-31T01:27:24.560" v="3558" actId="14100"/>
          <ac:cxnSpMkLst>
            <pc:docMk/>
            <pc:sldMk cId="3066724419" sldId="426"/>
            <ac:cxnSpMk id="11" creationId="{A7A221D6-8E12-4A96-887B-BA5BC0AEDBAD}"/>
          </ac:cxnSpMkLst>
        </pc:cxnChg>
        <pc:cxnChg chg="add mod">
          <ac:chgData name="Weifeng Xu" userId="e7aed605-a3dd-4d5a-a692-a87037af107b" providerId="ADAL" clId="{299C181A-A292-47FC-915C-BDBD223C6841}" dt="2021-10-31T01:26:42.461" v="3510" actId="14100"/>
          <ac:cxnSpMkLst>
            <pc:docMk/>
            <pc:sldMk cId="3066724419" sldId="426"/>
            <ac:cxnSpMk id="12" creationId="{771CE8FB-2F03-40AC-999C-A1BE1EACC3E5}"/>
          </ac:cxnSpMkLst>
        </pc:cxnChg>
        <pc:cxnChg chg="add del mod">
          <ac:chgData name="Weifeng Xu" userId="e7aed605-a3dd-4d5a-a692-a87037af107b" providerId="ADAL" clId="{299C181A-A292-47FC-915C-BDBD223C6841}" dt="2021-10-31T01:28:49.065" v="3562"/>
          <ac:cxnSpMkLst>
            <pc:docMk/>
            <pc:sldMk cId="3066724419" sldId="426"/>
            <ac:cxnSpMk id="17" creationId="{11B0D747-2CBD-4A43-864B-4D290639E87F}"/>
          </ac:cxnSpMkLst>
        </pc:cxnChg>
        <pc:cxnChg chg="add mod">
          <ac:chgData name="Weifeng Xu" userId="e7aed605-a3dd-4d5a-a692-a87037af107b" providerId="ADAL" clId="{299C181A-A292-47FC-915C-BDBD223C6841}" dt="2021-10-31T01:29:29.281" v="3570" actId="20577"/>
          <ac:cxnSpMkLst>
            <pc:docMk/>
            <pc:sldMk cId="3066724419" sldId="426"/>
            <ac:cxnSpMk id="21" creationId="{3941405C-1814-490E-9332-1E42F542E6C4}"/>
          </ac:cxnSpMkLst>
        </pc:cxnChg>
      </pc:sldChg>
      <pc:sldChg chg="del">
        <pc:chgData name="Weifeng Xu" userId="e7aed605-a3dd-4d5a-a692-a87037af107b" providerId="ADAL" clId="{299C181A-A292-47FC-915C-BDBD223C6841}" dt="2021-07-31T02:26:32.777" v="2159" actId="47"/>
        <pc:sldMkLst>
          <pc:docMk/>
          <pc:sldMk cId="587346624" sldId="427"/>
        </pc:sldMkLst>
      </pc:sldChg>
      <pc:sldChg chg="del">
        <pc:chgData name="Weifeng Xu" userId="e7aed605-a3dd-4d5a-a692-a87037af107b" providerId="ADAL" clId="{299C181A-A292-47FC-915C-BDBD223C6841}" dt="2021-07-31T02:26:38.648" v="2160" actId="47"/>
        <pc:sldMkLst>
          <pc:docMk/>
          <pc:sldMk cId="3670501619" sldId="428"/>
        </pc:sldMkLst>
      </pc:sldChg>
      <pc:sldChg chg="addSp modSp mod ord">
        <pc:chgData name="Weifeng Xu" userId="e7aed605-a3dd-4d5a-a692-a87037af107b" providerId="ADAL" clId="{299C181A-A292-47FC-915C-BDBD223C6841}" dt="2021-10-31T15:21:10.619" v="4110" actId="114"/>
        <pc:sldMkLst>
          <pc:docMk/>
          <pc:sldMk cId="1760768871" sldId="429"/>
        </pc:sldMkLst>
        <pc:spChg chg="mod">
          <ac:chgData name="Weifeng Xu" userId="e7aed605-a3dd-4d5a-a692-a87037af107b" providerId="ADAL" clId="{299C181A-A292-47FC-915C-BDBD223C6841}" dt="2021-10-31T15:21:10.619" v="4110" actId="114"/>
          <ac:spMkLst>
            <pc:docMk/>
            <pc:sldMk cId="1760768871" sldId="429"/>
            <ac:spMk id="2" creationId="{130E70B2-AE3D-49A9-BB06-E65171E074DA}"/>
          </ac:spMkLst>
        </pc:spChg>
        <pc:spChg chg="mod">
          <ac:chgData name="Weifeng Xu" userId="e7aed605-a3dd-4d5a-a692-a87037af107b" providerId="ADAL" clId="{299C181A-A292-47FC-915C-BDBD223C6841}" dt="2021-10-31T15:15:50.498" v="4108" actId="20577"/>
          <ac:spMkLst>
            <pc:docMk/>
            <pc:sldMk cId="1760768871" sldId="429"/>
            <ac:spMk id="3" creationId="{1EF2136F-6DD6-4840-BE4F-D8B21EB76DA8}"/>
          </ac:spMkLst>
        </pc:spChg>
        <pc:spChg chg="mod">
          <ac:chgData name="Weifeng Xu" userId="e7aed605-a3dd-4d5a-a692-a87037af107b" providerId="ADAL" clId="{299C181A-A292-47FC-915C-BDBD223C6841}" dt="2021-08-26T02:48:35.356" v="2469" actId="14100"/>
          <ac:spMkLst>
            <pc:docMk/>
            <pc:sldMk cId="1760768871" sldId="429"/>
            <ac:spMk id="4" creationId="{ACE4F556-124C-4728-97A7-FFD13C348A02}"/>
          </ac:spMkLst>
        </pc:spChg>
        <pc:spChg chg="add mod">
          <ac:chgData name="Weifeng Xu" userId="e7aed605-a3dd-4d5a-a692-a87037af107b" providerId="ADAL" clId="{299C181A-A292-47FC-915C-BDBD223C6841}" dt="2021-07-31T01:56:12.212" v="1881" actId="20577"/>
          <ac:spMkLst>
            <pc:docMk/>
            <pc:sldMk cId="1760768871" sldId="429"/>
            <ac:spMk id="6" creationId="{2521FABF-F05C-43AB-BD49-771B6941278E}"/>
          </ac:spMkLst>
        </pc:spChg>
        <pc:picChg chg="mod">
          <ac:chgData name="Weifeng Xu" userId="e7aed605-a3dd-4d5a-a692-a87037af107b" providerId="ADAL" clId="{299C181A-A292-47FC-915C-BDBD223C6841}" dt="2021-08-26T02:48:31.018" v="2468" actId="14100"/>
          <ac:picMkLst>
            <pc:docMk/>
            <pc:sldMk cId="1760768871" sldId="429"/>
            <ac:picMk id="5" creationId="{C29A6C6A-CD5E-4359-986D-C14C2043740E}"/>
          </ac:picMkLst>
        </pc:picChg>
      </pc:sldChg>
      <pc:sldChg chg="addSp delSp modSp del mod setBg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73647882" sldId="430"/>
        </pc:sldMkLst>
        <pc:spChg chg="mod ord">
          <ac:chgData name="Weifeng Xu" userId="e7aed605-a3dd-4d5a-a692-a87037af107b" providerId="ADAL" clId="{299C181A-A292-47FC-915C-BDBD223C6841}" dt="2021-07-30T19:14:39.227" v="136" actId="14100"/>
          <ac:spMkLst>
            <pc:docMk/>
            <pc:sldMk cId="473647882" sldId="430"/>
            <ac:spMk id="2" creationId="{5F6B053C-93CB-4A52-8514-DC046115E30F}"/>
          </ac:spMkLst>
        </pc:spChg>
        <pc:spChg chg="mod ord">
          <ac:chgData name="Weifeng Xu" userId="e7aed605-a3dd-4d5a-a692-a87037af107b" providerId="ADAL" clId="{299C181A-A292-47FC-915C-BDBD223C6841}" dt="2021-08-02T12:21:15.204" v="2231" actId="20577"/>
          <ac:spMkLst>
            <pc:docMk/>
            <pc:sldMk cId="473647882" sldId="430"/>
            <ac:spMk id="3" creationId="{D267E90B-4410-464A-9F6D-B5EEF0E19669}"/>
          </ac:spMkLst>
        </pc:spChg>
        <pc:spChg chg="del mod">
          <ac:chgData name="Weifeng Xu" userId="e7aed605-a3dd-4d5a-a692-a87037af107b" providerId="ADAL" clId="{299C181A-A292-47FC-915C-BDBD223C6841}" dt="2021-07-30T19:14:17.443" v="131" actId="478"/>
          <ac:spMkLst>
            <pc:docMk/>
            <pc:sldMk cId="473647882" sldId="430"/>
            <ac:spMk id="4" creationId="{B65EA84C-14CC-4C78-A44F-469C70FDBBD5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8" creationId="{76EFD3D9-44F0-4267-BCC1-1613E79D8274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0" creationId="{A779A851-95D6-41AF-937A-B0E4B7F6FA8D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2" creationId="{953FB2E7-B6CB-429C-81EB-D9516D6D5C8D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4" creationId="{2EC40DB1-B719-4A13-9A4D-0966B4B27866}"/>
          </ac:spMkLst>
        </pc:spChg>
        <pc:spChg chg="add del">
          <ac:chgData name="Weifeng Xu" userId="e7aed605-a3dd-4d5a-a692-a87037af107b" providerId="ADAL" clId="{299C181A-A292-47FC-915C-BDBD223C6841}" dt="2021-07-30T19:14:33.063" v="135" actId="26606"/>
          <ac:spMkLst>
            <pc:docMk/>
            <pc:sldMk cId="473647882" sldId="430"/>
            <ac:spMk id="16" creationId="{82211336-CFF3-412D-868A-6679C1004C45}"/>
          </ac:spMkLst>
        </pc:spChg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768160874" sldId="431"/>
        </pc:sldMkLst>
        <pc:spChg chg="mod">
          <ac:chgData name="Weifeng Xu" userId="e7aed605-a3dd-4d5a-a692-a87037af107b" providerId="ADAL" clId="{299C181A-A292-47FC-915C-BDBD223C6841}" dt="2021-07-31T00:58:37.037" v="1539" actId="20577"/>
          <ac:spMkLst>
            <pc:docMk/>
            <pc:sldMk cId="768160874" sldId="431"/>
            <ac:spMk id="3" creationId="{2C234056-5487-48CA-940E-CA9537BC979B}"/>
          </ac:spMkLst>
        </pc:spChg>
      </pc:sldChg>
      <pc:sldChg chg="modSp mod ord">
        <pc:chgData name="Weifeng Xu" userId="e7aed605-a3dd-4d5a-a692-a87037af107b" providerId="ADAL" clId="{299C181A-A292-47FC-915C-BDBD223C6841}" dt="2021-10-31T14:36:58.141" v="3816"/>
        <pc:sldMkLst>
          <pc:docMk/>
          <pc:sldMk cId="3284775497" sldId="432"/>
        </pc:sldMkLst>
        <pc:spChg chg="mod">
          <ac:chgData name="Weifeng Xu" userId="e7aed605-a3dd-4d5a-a692-a87037af107b" providerId="ADAL" clId="{299C181A-A292-47FC-915C-BDBD223C6841}" dt="2021-10-31T13:50:48.873" v="3814" actId="313"/>
          <ac:spMkLst>
            <pc:docMk/>
            <pc:sldMk cId="3284775497" sldId="432"/>
            <ac:spMk id="3" creationId="{18D657A0-9034-4FCA-A510-61C52EF840AE}"/>
          </ac:spMkLst>
        </pc:spChg>
      </pc:sldChg>
      <pc:sldChg chg="addSp delSp modSp new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888958480" sldId="433"/>
        </pc:sldMkLst>
        <pc:spChg chg="del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2" creationId="{FA8BC59B-4AD5-4058-9FF3-9AB602F01B8A}"/>
          </ac:spMkLst>
        </pc:spChg>
        <pc:spChg chg="del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3" creationId="{67DC557E-A12B-407D-A782-6C21D1033D9B}"/>
          </ac:spMkLst>
        </pc:spChg>
        <pc:spChg chg="add mod ord">
          <ac:chgData name="Weifeng Xu" userId="e7aed605-a3dd-4d5a-a692-a87037af107b" providerId="ADAL" clId="{299C181A-A292-47FC-915C-BDBD223C6841}" dt="2021-07-30T23:26:37.323" v="967" actId="20577"/>
          <ac:spMkLst>
            <pc:docMk/>
            <pc:sldMk cId="888958480" sldId="433"/>
            <ac:spMk id="4" creationId="{AE344220-6E60-42F6-A922-91201EE5F814}"/>
          </ac:spMkLst>
        </pc:spChg>
        <pc:spChg chg="add mod ord">
          <ac:chgData name="Weifeng Xu" userId="e7aed605-a3dd-4d5a-a692-a87037af107b" providerId="ADAL" clId="{299C181A-A292-47FC-915C-BDBD223C6841}" dt="2021-07-30T23:26:31.401" v="957" actId="700"/>
          <ac:spMkLst>
            <pc:docMk/>
            <pc:sldMk cId="888958480" sldId="433"/>
            <ac:spMk id="5" creationId="{861AE0F4-0E17-4331-A7E4-DFEC771435AA}"/>
          </ac:spMkLst>
        </pc:spChg>
      </pc:sldChg>
      <pc:sldChg chg="addSp delSp modSp new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950342371" sldId="434"/>
        </pc:sldMkLst>
        <pc:spChg chg="del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2" creationId="{AC377954-F68D-410A-865A-C69D13C1DE3B}"/>
          </ac:spMkLst>
        </pc:spChg>
        <pc:spChg chg="del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3" creationId="{B7229602-4BA7-4A8C-B1C3-55F0D4303166}"/>
          </ac:spMkLst>
        </pc:spChg>
        <pc:spChg chg="add mod ord">
          <ac:chgData name="Weifeng Xu" userId="e7aed605-a3dd-4d5a-a692-a87037af107b" providerId="ADAL" clId="{299C181A-A292-47FC-915C-BDBD223C6841}" dt="2021-07-30T23:27:53.043" v="978" actId="20577"/>
          <ac:spMkLst>
            <pc:docMk/>
            <pc:sldMk cId="1950342371" sldId="434"/>
            <ac:spMk id="4" creationId="{5E4F5165-BCCF-4836-B294-D08760E7CEF8}"/>
          </ac:spMkLst>
        </pc:spChg>
        <pc:spChg chg="add mod ord">
          <ac:chgData name="Weifeng Xu" userId="e7aed605-a3dd-4d5a-a692-a87037af107b" providerId="ADAL" clId="{299C181A-A292-47FC-915C-BDBD223C6841}" dt="2021-07-30T23:27:49.278" v="976" actId="700"/>
          <ac:spMkLst>
            <pc:docMk/>
            <pc:sldMk cId="1950342371" sldId="434"/>
            <ac:spMk id="5" creationId="{276AE31E-18B5-43CB-8176-F546E2E9A7E4}"/>
          </ac:spMkLst>
        </pc:spChg>
        <pc:picChg chg="add mod">
          <ac:chgData name="Weifeng Xu" userId="e7aed605-a3dd-4d5a-a692-a87037af107b" providerId="ADAL" clId="{299C181A-A292-47FC-915C-BDBD223C6841}" dt="2021-07-30T23:35:45.405" v="1110" actId="1076"/>
          <ac:picMkLst>
            <pc:docMk/>
            <pc:sldMk cId="1950342371" sldId="434"/>
            <ac:picMk id="7" creationId="{9EB2250A-68D2-41EA-BDA9-5A6E7FDB166F}"/>
          </ac:picMkLst>
        </pc:picChg>
      </pc:sldChg>
      <pc:sldChg chg="addSp delSp modSp new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201802835" sldId="435"/>
        </pc:sldMkLst>
        <pc:spChg chg="del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2" creationId="{7E5DFA41-E263-4202-9DF2-ED12BE454A75}"/>
          </ac:spMkLst>
        </pc:spChg>
        <pc:spChg chg="del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3" creationId="{DD0839CB-A253-4CE6-ABD1-C541B7EBE1F4}"/>
          </ac:spMkLst>
        </pc:spChg>
        <pc:spChg chg="add mod ord">
          <ac:chgData name="Weifeng Xu" userId="e7aed605-a3dd-4d5a-a692-a87037af107b" providerId="ADAL" clId="{299C181A-A292-47FC-915C-BDBD223C6841}" dt="2021-07-30T23:28:42.345" v="982" actId="20577"/>
          <ac:spMkLst>
            <pc:docMk/>
            <pc:sldMk cId="4201802835" sldId="435"/>
            <ac:spMk id="4" creationId="{5A78CD24-4193-4C56-9C44-03D680724FE2}"/>
          </ac:spMkLst>
        </pc:spChg>
        <pc:spChg chg="add mod ord">
          <ac:chgData name="Weifeng Xu" userId="e7aed605-a3dd-4d5a-a692-a87037af107b" providerId="ADAL" clId="{299C181A-A292-47FC-915C-BDBD223C6841}" dt="2021-07-30T23:28:39.544" v="980" actId="700"/>
          <ac:spMkLst>
            <pc:docMk/>
            <pc:sldMk cId="4201802835" sldId="435"/>
            <ac:spMk id="5" creationId="{A6592F8C-2BF4-4660-AF49-48F431312C24}"/>
          </ac:spMkLst>
        </pc:spChg>
        <pc:picChg chg="add mod">
          <ac:chgData name="Weifeng Xu" userId="e7aed605-a3dd-4d5a-a692-a87037af107b" providerId="ADAL" clId="{299C181A-A292-47FC-915C-BDBD223C6841}" dt="2021-07-30T23:35:19.520" v="1107" actId="1076"/>
          <ac:picMkLst>
            <pc:docMk/>
            <pc:sldMk cId="4201802835" sldId="435"/>
            <ac:picMk id="7" creationId="{C2E5C476-23EE-4F7D-B1A9-CA31E5E83179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7-31T01:07:36.724" v="1694" actId="1076"/>
        <pc:sldMkLst>
          <pc:docMk/>
          <pc:sldMk cId="4007224247" sldId="436"/>
        </pc:sldMkLst>
        <pc:spChg chg="del mod ord">
          <ac:chgData name="Weifeng Xu" userId="e7aed605-a3dd-4d5a-a692-a87037af107b" providerId="ADAL" clId="{299C181A-A292-47FC-915C-BDBD223C6841}" dt="2021-07-31T01:06:27.764" v="1672" actId="700"/>
          <ac:spMkLst>
            <pc:docMk/>
            <pc:sldMk cId="4007224247" sldId="436"/>
            <ac:spMk id="2" creationId="{1B4B4C60-B47C-4A46-8357-D307428A996E}"/>
          </ac:spMkLst>
        </pc:spChg>
        <pc:spChg chg="del mod ord">
          <ac:chgData name="Weifeng Xu" userId="e7aed605-a3dd-4d5a-a692-a87037af107b" providerId="ADAL" clId="{299C181A-A292-47FC-915C-BDBD223C6841}" dt="2021-07-31T01:06:27.764" v="1672" actId="700"/>
          <ac:spMkLst>
            <pc:docMk/>
            <pc:sldMk cId="4007224247" sldId="436"/>
            <ac:spMk id="3" creationId="{5EBDEA05-38D6-4915-ADD9-2C822192B82F}"/>
          </ac:spMkLst>
        </pc:spChg>
        <pc:spChg chg="add del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4" creationId="{73DBDB0A-B63A-4A90-B845-C167ECAFF554}"/>
          </ac:spMkLst>
        </pc:spChg>
        <pc:spChg chg="add del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5" creationId="{E3AB7B40-927A-4872-B7ED-897F18BD6BE5}"/>
          </ac:spMkLst>
        </pc:spChg>
        <pc:spChg chg="add mod ord">
          <ac:chgData name="Weifeng Xu" userId="e7aed605-a3dd-4d5a-a692-a87037af107b" providerId="ADAL" clId="{299C181A-A292-47FC-915C-BDBD223C6841}" dt="2021-07-31T01:06:51.587" v="1690" actId="20577"/>
          <ac:spMkLst>
            <pc:docMk/>
            <pc:sldMk cId="4007224247" sldId="436"/>
            <ac:spMk id="6" creationId="{6C08AB72-D64E-4DB9-B7F1-0AE072BAD29F}"/>
          </ac:spMkLst>
        </pc:spChg>
        <pc:spChg chg="add mod ord">
          <ac:chgData name="Weifeng Xu" userId="e7aed605-a3dd-4d5a-a692-a87037af107b" providerId="ADAL" clId="{299C181A-A292-47FC-915C-BDBD223C6841}" dt="2021-07-31T01:06:31.215" v="1673" actId="700"/>
          <ac:spMkLst>
            <pc:docMk/>
            <pc:sldMk cId="4007224247" sldId="436"/>
            <ac:spMk id="7" creationId="{DF04291E-BE73-41DB-B377-25AF0D504C0A}"/>
          </ac:spMkLst>
        </pc:spChg>
        <pc:picChg chg="add mod">
          <ac:chgData name="Weifeng Xu" userId="e7aed605-a3dd-4d5a-a692-a87037af107b" providerId="ADAL" clId="{299C181A-A292-47FC-915C-BDBD223C6841}" dt="2021-07-31T01:07:36.724" v="1694" actId="1076"/>
          <ac:picMkLst>
            <pc:docMk/>
            <pc:sldMk cId="4007224247" sldId="436"/>
            <ac:picMk id="8" creationId="{60B1BF0D-1369-40A2-A540-521CDDFEB07A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08-25T19:12:32.976" v="2270" actId="20577"/>
        <pc:sldMkLst>
          <pc:docMk/>
          <pc:sldMk cId="2838362762" sldId="437"/>
        </pc:sldMkLst>
        <pc:spChg chg="del mod ord">
          <ac:chgData name="Weifeng Xu" userId="e7aed605-a3dd-4d5a-a692-a87037af107b" providerId="ADAL" clId="{299C181A-A292-47FC-915C-BDBD223C6841}" dt="2021-07-31T02:28:15.957" v="2162" actId="700"/>
          <ac:spMkLst>
            <pc:docMk/>
            <pc:sldMk cId="2838362762" sldId="437"/>
            <ac:spMk id="2" creationId="{700F973D-7119-49C9-AE01-11AD577AF610}"/>
          </ac:spMkLst>
        </pc:spChg>
        <pc:spChg chg="del mod ord">
          <ac:chgData name="Weifeng Xu" userId="e7aed605-a3dd-4d5a-a692-a87037af107b" providerId="ADAL" clId="{299C181A-A292-47FC-915C-BDBD223C6841}" dt="2021-07-31T02:28:15.957" v="2162" actId="700"/>
          <ac:spMkLst>
            <pc:docMk/>
            <pc:sldMk cId="2838362762" sldId="437"/>
            <ac:spMk id="3" creationId="{8B6DA6A9-9512-4FBD-8EEA-4A2E21E3B489}"/>
          </ac:spMkLst>
        </pc:spChg>
        <pc:spChg chg="add mod ord">
          <ac:chgData name="Weifeng Xu" userId="e7aed605-a3dd-4d5a-a692-a87037af107b" providerId="ADAL" clId="{299C181A-A292-47FC-915C-BDBD223C6841}" dt="2021-08-25T19:12:32.976" v="2270" actId="20577"/>
          <ac:spMkLst>
            <pc:docMk/>
            <pc:sldMk cId="2838362762" sldId="437"/>
            <ac:spMk id="4" creationId="{8433BD67-6580-426E-A52B-F90176007EE9}"/>
          </ac:spMkLst>
        </pc:spChg>
        <pc:spChg chg="add mod ord">
          <ac:chgData name="Weifeng Xu" userId="e7aed605-a3dd-4d5a-a692-a87037af107b" providerId="ADAL" clId="{299C181A-A292-47FC-915C-BDBD223C6841}" dt="2021-07-31T02:29:52.929" v="2223" actId="313"/>
          <ac:spMkLst>
            <pc:docMk/>
            <pc:sldMk cId="2838362762" sldId="437"/>
            <ac:spMk id="5" creationId="{052100DE-262D-4975-871C-67548A5C0E94}"/>
          </ac:spMkLst>
        </pc:spChg>
      </pc:sldChg>
      <pc:sldChg chg="addSp delSp modSp new del mod ord modClrScheme chgLayout">
        <pc:chgData name="Weifeng Xu" userId="e7aed605-a3dd-4d5a-a692-a87037af107b" providerId="ADAL" clId="{299C181A-A292-47FC-915C-BDBD223C6841}" dt="2021-10-31T15:12:47.012" v="4012" actId="47"/>
        <pc:sldMkLst>
          <pc:docMk/>
          <pc:sldMk cId="2240699764" sldId="438"/>
        </pc:sldMkLst>
        <pc:spChg chg="del mod ord">
          <ac:chgData name="Weifeng Xu" userId="e7aed605-a3dd-4d5a-a692-a87037af107b" providerId="ADAL" clId="{299C181A-A292-47FC-915C-BDBD223C6841}" dt="2021-08-25T19:13:25.445" v="2272" actId="700"/>
          <ac:spMkLst>
            <pc:docMk/>
            <pc:sldMk cId="2240699764" sldId="438"/>
            <ac:spMk id="2" creationId="{0FC03FF3-1149-4609-9D75-CE9D7E0DF860}"/>
          </ac:spMkLst>
        </pc:spChg>
        <pc:spChg chg="del">
          <ac:chgData name="Weifeng Xu" userId="e7aed605-a3dd-4d5a-a692-a87037af107b" providerId="ADAL" clId="{299C181A-A292-47FC-915C-BDBD223C6841}" dt="2021-08-25T19:13:25.445" v="2272" actId="700"/>
          <ac:spMkLst>
            <pc:docMk/>
            <pc:sldMk cId="2240699764" sldId="438"/>
            <ac:spMk id="3" creationId="{E1794A8F-3C16-4745-9F6A-5420DCE49DD6}"/>
          </ac:spMkLst>
        </pc:spChg>
        <pc:spChg chg="add mod ord">
          <ac:chgData name="Weifeng Xu" userId="e7aed605-a3dd-4d5a-a692-a87037af107b" providerId="ADAL" clId="{299C181A-A292-47FC-915C-BDBD223C6841}" dt="2021-10-31T14:40:49.155" v="3849" actId="20577"/>
          <ac:spMkLst>
            <pc:docMk/>
            <pc:sldMk cId="2240699764" sldId="438"/>
            <ac:spMk id="4" creationId="{10523486-6158-4358-8A36-0D225161D9A8}"/>
          </ac:spMkLst>
        </pc:spChg>
        <pc:spChg chg="add mod">
          <ac:chgData name="Weifeng Xu" userId="e7aed605-a3dd-4d5a-a692-a87037af107b" providerId="ADAL" clId="{299C181A-A292-47FC-915C-BDBD223C6841}" dt="2021-08-25T19:13:27.214" v="2273"/>
          <ac:spMkLst>
            <pc:docMk/>
            <pc:sldMk cId="2240699764" sldId="438"/>
            <ac:spMk id="9" creationId="{C68A8140-DDF2-4041-A1B9-8BF33F7B73C6}"/>
          </ac:spMkLst>
        </pc:spChg>
        <pc:spChg chg="add mod">
          <ac:chgData name="Weifeng Xu" userId="e7aed605-a3dd-4d5a-a692-a87037af107b" providerId="ADAL" clId="{299C181A-A292-47FC-915C-BDBD223C6841}" dt="2021-08-25T19:13:27.214" v="2273"/>
          <ac:spMkLst>
            <pc:docMk/>
            <pc:sldMk cId="2240699764" sldId="438"/>
            <ac:spMk id="10" creationId="{21666A7E-8841-4998-91F9-2841CD7E8803}"/>
          </ac:spMkLst>
        </pc:spChg>
        <pc:spChg chg="add mod">
          <ac:chgData name="Weifeng Xu" userId="e7aed605-a3dd-4d5a-a692-a87037af107b" providerId="ADAL" clId="{299C181A-A292-47FC-915C-BDBD223C6841}" dt="2021-08-25T19:13:27.214" v="2273"/>
          <ac:spMkLst>
            <pc:docMk/>
            <pc:sldMk cId="2240699764" sldId="438"/>
            <ac:spMk id="11" creationId="{41B323C0-FF23-4C9C-A012-B087AC8CE62D}"/>
          </ac:spMkLst>
        </pc:spChg>
        <pc:spChg chg="add mod">
          <ac:chgData name="Weifeng Xu" userId="e7aed605-a3dd-4d5a-a692-a87037af107b" providerId="ADAL" clId="{299C181A-A292-47FC-915C-BDBD223C6841}" dt="2021-10-30T23:23:00.344" v="3130" actId="20577"/>
          <ac:spMkLst>
            <pc:docMk/>
            <pc:sldMk cId="2240699764" sldId="438"/>
            <ac:spMk id="12" creationId="{7421E176-1E60-4406-B57A-C69C16D4B47C}"/>
          </ac:spMkLst>
        </pc:spChg>
        <pc:picChg chg="add mod">
          <ac:chgData name="Weifeng Xu" userId="e7aed605-a3dd-4d5a-a692-a87037af107b" providerId="ADAL" clId="{299C181A-A292-47FC-915C-BDBD223C6841}" dt="2021-08-25T19:13:27.214" v="2273"/>
          <ac:picMkLst>
            <pc:docMk/>
            <pc:sldMk cId="2240699764" sldId="438"/>
            <ac:picMk id="5" creationId="{F51CA550-A8E5-437D-B533-E5CE59C52358}"/>
          </ac:picMkLst>
        </pc:picChg>
        <pc:picChg chg="add mod">
          <ac:chgData name="Weifeng Xu" userId="e7aed605-a3dd-4d5a-a692-a87037af107b" providerId="ADAL" clId="{299C181A-A292-47FC-915C-BDBD223C6841}" dt="2021-08-25T19:13:27.214" v="2273"/>
          <ac:picMkLst>
            <pc:docMk/>
            <pc:sldMk cId="2240699764" sldId="438"/>
            <ac:picMk id="6" creationId="{712B9F15-DC52-4AD7-95F9-3FBBD6C065C1}"/>
          </ac:picMkLst>
        </pc:picChg>
        <pc:picChg chg="add mod">
          <ac:chgData name="Weifeng Xu" userId="e7aed605-a3dd-4d5a-a692-a87037af107b" providerId="ADAL" clId="{299C181A-A292-47FC-915C-BDBD223C6841}" dt="2021-08-25T19:13:27.214" v="2273"/>
          <ac:picMkLst>
            <pc:docMk/>
            <pc:sldMk cId="2240699764" sldId="438"/>
            <ac:picMk id="7" creationId="{C9E6623B-EF09-461A-94A2-4DA5603EA411}"/>
          </ac:picMkLst>
        </pc:picChg>
        <pc:picChg chg="add mod">
          <ac:chgData name="Weifeng Xu" userId="e7aed605-a3dd-4d5a-a692-a87037af107b" providerId="ADAL" clId="{299C181A-A292-47FC-915C-BDBD223C6841}" dt="2021-08-25T19:13:27.214" v="2273"/>
          <ac:picMkLst>
            <pc:docMk/>
            <pc:sldMk cId="2240699764" sldId="438"/>
            <ac:picMk id="8" creationId="{2BC65F84-DAB8-462B-BC74-62E3DFBEC2AB}"/>
          </ac:picMkLst>
        </pc:picChg>
      </pc:sldChg>
      <pc:sldChg chg="addSp delSp modSp new mod modClrScheme chgLayout modNotesTx">
        <pc:chgData name="Weifeng Xu" userId="e7aed605-a3dd-4d5a-a692-a87037af107b" providerId="ADAL" clId="{299C181A-A292-47FC-915C-BDBD223C6841}" dt="2021-10-31T14:37:31.078" v="3820" actId="20577"/>
        <pc:sldMkLst>
          <pc:docMk/>
          <pc:sldMk cId="610156519" sldId="439"/>
        </pc:sldMkLst>
        <pc:spChg chg="mod ord">
          <ac:chgData name="Weifeng Xu" userId="e7aed605-a3dd-4d5a-a692-a87037af107b" providerId="ADAL" clId="{299C181A-A292-47FC-915C-BDBD223C6841}" dt="2021-10-31T14:37:31.078" v="3820" actId="20577"/>
          <ac:spMkLst>
            <pc:docMk/>
            <pc:sldMk cId="610156519" sldId="439"/>
            <ac:spMk id="2" creationId="{47097F92-30B2-41F4-BB0D-E794E8DF3986}"/>
          </ac:spMkLst>
        </pc:spChg>
        <pc:spChg chg="del">
          <ac:chgData name="Weifeng Xu" userId="e7aed605-a3dd-4d5a-a692-a87037af107b" providerId="ADAL" clId="{299C181A-A292-47FC-915C-BDBD223C6841}" dt="2021-08-25T19:16:42.322" v="2310" actId="700"/>
          <ac:spMkLst>
            <pc:docMk/>
            <pc:sldMk cId="610156519" sldId="439"/>
            <ac:spMk id="3" creationId="{5289BF4D-7342-4E14-8793-953A1123883E}"/>
          </ac:spMkLst>
        </pc:spChg>
        <pc:picChg chg="add mod">
          <ac:chgData name="Weifeng Xu" userId="e7aed605-a3dd-4d5a-a692-a87037af107b" providerId="ADAL" clId="{299C181A-A292-47FC-915C-BDBD223C6841}" dt="2021-08-25T19:17:06.245" v="2316" actId="1076"/>
          <ac:picMkLst>
            <pc:docMk/>
            <pc:sldMk cId="610156519" sldId="439"/>
            <ac:picMk id="5" creationId="{B4A3E336-0C7C-44BB-9D74-D4D5B0524897}"/>
          </ac:picMkLst>
        </pc:picChg>
      </pc:sldChg>
      <pc:sldChg chg="addSp delSp modSp new mod modClrScheme chgLayout modNotesTx">
        <pc:chgData name="Weifeng Xu" userId="e7aed605-a3dd-4d5a-a692-a87037af107b" providerId="ADAL" clId="{299C181A-A292-47FC-915C-BDBD223C6841}" dt="2021-10-31T15:13:25.325" v="4044" actId="1076"/>
        <pc:sldMkLst>
          <pc:docMk/>
          <pc:sldMk cId="951055975" sldId="440"/>
        </pc:sldMkLst>
        <pc:spChg chg="del">
          <ac:chgData name="Weifeng Xu" userId="e7aed605-a3dd-4d5a-a692-a87037af107b" providerId="ADAL" clId="{299C181A-A292-47FC-915C-BDBD223C6841}" dt="2021-08-26T02:05:29.038" v="2318" actId="700"/>
          <ac:spMkLst>
            <pc:docMk/>
            <pc:sldMk cId="951055975" sldId="440"/>
            <ac:spMk id="2" creationId="{5F472455-0306-46E9-8716-9A30D1E69387}"/>
          </ac:spMkLst>
        </pc:spChg>
        <pc:spChg chg="add del mod ord">
          <ac:chgData name="Weifeng Xu" userId="e7aed605-a3dd-4d5a-a692-a87037af107b" providerId="ADAL" clId="{299C181A-A292-47FC-915C-BDBD223C6841}" dt="2021-10-31T15:10:31.736" v="3886" actId="700"/>
          <ac:spMkLst>
            <pc:docMk/>
            <pc:sldMk cId="951055975" sldId="440"/>
            <ac:spMk id="2" creationId="{C8397D39-E319-4DF1-8509-74A644963F65}"/>
          </ac:spMkLst>
        </pc:spChg>
        <pc:spChg chg="add mod">
          <ac:chgData name="Weifeng Xu" userId="e7aed605-a3dd-4d5a-a692-a87037af107b" providerId="ADAL" clId="{299C181A-A292-47FC-915C-BDBD223C6841}" dt="2021-10-31T15:13:25.325" v="4044" actId="1076"/>
          <ac:spMkLst>
            <pc:docMk/>
            <pc:sldMk cId="951055975" sldId="440"/>
            <ac:spMk id="3" creationId="{7F5212E1-9C06-457D-8CC1-DDAFF831A6EE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5" creationId="{7B6C2801-63D5-4852-BD33-31DE645D5172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6" creationId="{03B84606-3FA0-4539-BF6E-A64CB26C80B3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7" creationId="{955E7E79-295C-4FAD-8702-67942B488807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8" creationId="{1493AB54-7710-48C2-AB53-53FA7AB37FF5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9" creationId="{6D95442C-EB0F-40AD-81B0-31484A38BF4F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10" creationId="{17EDC92C-2E0D-4014-A249-8DD388402F38}"/>
          </ac:spMkLst>
        </pc:spChg>
        <pc:spChg chg="add mod">
          <ac:chgData name="Weifeng Xu" userId="e7aed605-a3dd-4d5a-a692-a87037af107b" providerId="ADAL" clId="{299C181A-A292-47FC-915C-BDBD223C6841}" dt="2021-10-31T15:10:32.014" v="3887" actId="1076"/>
          <ac:spMkLst>
            <pc:docMk/>
            <pc:sldMk cId="951055975" sldId="440"/>
            <ac:spMk id="13" creationId="{5FFAC06B-36D1-4360-A5A2-5C5A3634C643}"/>
          </ac:spMkLst>
        </pc:spChg>
        <pc:picChg chg="add mod modCrop">
          <ac:chgData name="Weifeng Xu" userId="e7aed605-a3dd-4d5a-a692-a87037af107b" providerId="ADAL" clId="{299C181A-A292-47FC-915C-BDBD223C6841}" dt="2021-10-31T15:10:32.014" v="3887" actId="1076"/>
          <ac:picMkLst>
            <pc:docMk/>
            <pc:sldMk cId="951055975" sldId="440"/>
            <ac:picMk id="4" creationId="{D7424D2B-3CF8-4FC7-A339-F7412DD7A7A3}"/>
          </ac:picMkLst>
        </pc:picChg>
        <pc:cxnChg chg="add mod">
          <ac:chgData name="Weifeng Xu" userId="e7aed605-a3dd-4d5a-a692-a87037af107b" providerId="ADAL" clId="{299C181A-A292-47FC-915C-BDBD223C6841}" dt="2021-10-31T15:10:32.014" v="3887" actId="1076"/>
          <ac:cxnSpMkLst>
            <pc:docMk/>
            <pc:sldMk cId="951055975" sldId="440"/>
            <ac:cxnSpMk id="12" creationId="{6B896979-D826-46B2-8E34-8BCEA60CE38D}"/>
          </ac:cxnSpMkLst>
        </pc:cxnChg>
        <pc:cxnChg chg="add mod">
          <ac:chgData name="Weifeng Xu" userId="e7aed605-a3dd-4d5a-a692-a87037af107b" providerId="ADAL" clId="{299C181A-A292-47FC-915C-BDBD223C6841}" dt="2021-10-31T15:10:32.014" v="3887" actId="1076"/>
          <ac:cxnSpMkLst>
            <pc:docMk/>
            <pc:sldMk cId="951055975" sldId="440"/>
            <ac:cxnSpMk id="14" creationId="{5E19DE34-4BE3-4220-810E-AB18B16A054B}"/>
          </ac:cxnSpMkLst>
        </pc:cxnChg>
      </pc:sldChg>
      <pc:sldChg chg="addSp modSp new mod ord modClrScheme chgLayout">
        <pc:chgData name="Weifeng Xu" userId="e7aed605-a3dd-4d5a-a692-a87037af107b" providerId="ADAL" clId="{299C181A-A292-47FC-915C-BDBD223C6841}" dt="2021-10-31T15:05:20.398" v="3865" actId="1076"/>
        <pc:sldMkLst>
          <pc:docMk/>
          <pc:sldMk cId="219194961" sldId="441"/>
        </pc:sldMkLst>
        <pc:spChg chg="add mod ord">
          <ac:chgData name="Weifeng Xu" userId="e7aed605-a3dd-4d5a-a692-a87037af107b" providerId="ADAL" clId="{299C181A-A292-47FC-915C-BDBD223C6841}" dt="2021-10-31T15:04:55.112" v="3862"/>
          <ac:spMkLst>
            <pc:docMk/>
            <pc:sldMk cId="219194961" sldId="441"/>
            <ac:spMk id="2" creationId="{1C01311C-F96F-4D23-96C3-7ADAF3DDCADE}"/>
          </ac:spMkLst>
        </pc:spChg>
        <pc:spChg chg="add mod">
          <ac:chgData name="Weifeng Xu" userId="e7aed605-a3dd-4d5a-a692-a87037af107b" providerId="ADAL" clId="{299C181A-A292-47FC-915C-BDBD223C6841}" dt="2021-10-31T15:05:20.398" v="3865" actId="1076"/>
          <ac:spMkLst>
            <pc:docMk/>
            <pc:sldMk cId="219194961" sldId="441"/>
            <ac:spMk id="4" creationId="{5111656C-01C7-4ED2-AF3A-9CEBE54C6CFC}"/>
          </ac:spMkLst>
        </pc:spChg>
        <pc:spChg chg="add mod">
          <ac:chgData name="Weifeng Xu" userId="e7aed605-a3dd-4d5a-a692-a87037af107b" providerId="ADAL" clId="{299C181A-A292-47FC-915C-BDBD223C6841}" dt="2021-10-31T15:05:20.398" v="3865" actId="1076"/>
          <ac:spMkLst>
            <pc:docMk/>
            <pc:sldMk cId="219194961" sldId="441"/>
            <ac:spMk id="5" creationId="{385951E4-863E-4763-9B4D-CD5497043ACE}"/>
          </ac:spMkLst>
        </pc:spChg>
        <pc:picChg chg="add mod">
          <ac:chgData name="Weifeng Xu" userId="e7aed605-a3dd-4d5a-a692-a87037af107b" providerId="ADAL" clId="{299C181A-A292-47FC-915C-BDBD223C6841}" dt="2021-10-31T15:05:20.398" v="3865" actId="1076"/>
          <ac:picMkLst>
            <pc:docMk/>
            <pc:sldMk cId="219194961" sldId="441"/>
            <ac:picMk id="3" creationId="{6D1C0929-4074-4139-9118-BB1269D17918}"/>
          </ac:picMkLst>
        </pc:picChg>
      </pc:sldChg>
      <pc:sldChg chg="addSp modSp new mod">
        <pc:chgData name="Weifeng Xu" userId="e7aed605-a3dd-4d5a-a692-a87037af107b" providerId="ADAL" clId="{299C181A-A292-47FC-915C-BDBD223C6841}" dt="2021-10-31T15:24:34.275" v="4192" actId="1076"/>
        <pc:sldMkLst>
          <pc:docMk/>
          <pc:sldMk cId="110490757" sldId="442"/>
        </pc:sldMkLst>
        <pc:spChg chg="add mod">
          <ac:chgData name="Weifeng Xu" userId="e7aed605-a3dd-4d5a-a692-a87037af107b" providerId="ADAL" clId="{299C181A-A292-47FC-915C-BDBD223C6841}" dt="2021-10-31T15:24:34.275" v="4192" actId="1076"/>
          <ac:spMkLst>
            <pc:docMk/>
            <pc:sldMk cId="110490757" sldId="442"/>
            <ac:spMk id="4" creationId="{61E34D08-01F0-4DE7-9959-E65FEEB50B39}"/>
          </ac:spMkLst>
        </pc:spChg>
        <pc:picChg chg="add mod">
          <ac:chgData name="Weifeng Xu" userId="e7aed605-a3dd-4d5a-a692-a87037af107b" providerId="ADAL" clId="{299C181A-A292-47FC-915C-BDBD223C6841}" dt="2021-08-26T02:51:10.111" v="2479" actId="14100"/>
          <ac:picMkLst>
            <pc:docMk/>
            <pc:sldMk cId="110490757" sldId="442"/>
            <ac:picMk id="3" creationId="{F93E352C-DC11-42B1-A55E-370FBEDB3A47}"/>
          </ac:picMkLst>
        </pc:picChg>
      </pc:sldChg>
      <pc:sldChg chg="addSp modSp new mod">
        <pc:chgData name="Weifeng Xu" userId="e7aed605-a3dd-4d5a-a692-a87037af107b" providerId="ADAL" clId="{299C181A-A292-47FC-915C-BDBD223C6841}" dt="2021-10-31T01:23:34.995" v="3500" actId="207"/>
        <pc:sldMkLst>
          <pc:docMk/>
          <pc:sldMk cId="786197526" sldId="443"/>
        </pc:sldMkLst>
        <pc:spChg chg="add mod">
          <ac:chgData name="Weifeng Xu" userId="e7aed605-a3dd-4d5a-a692-a87037af107b" providerId="ADAL" clId="{299C181A-A292-47FC-915C-BDBD223C6841}" dt="2021-10-31T01:23:34.995" v="3500" actId="207"/>
          <ac:spMkLst>
            <pc:docMk/>
            <pc:sldMk cId="786197526" sldId="443"/>
            <ac:spMk id="2" creationId="{7F9A2B99-FEF4-4CD7-AB28-AB21C9F32428}"/>
          </ac:spMkLst>
        </pc:spChg>
        <pc:picChg chg="add mod">
          <ac:chgData name="Weifeng Xu" userId="e7aed605-a3dd-4d5a-a692-a87037af107b" providerId="ADAL" clId="{299C181A-A292-47FC-915C-BDBD223C6841}" dt="2021-08-26T03:13:37.638" v="2865" actId="14100"/>
          <ac:picMkLst>
            <pc:docMk/>
            <pc:sldMk cId="786197526" sldId="443"/>
            <ac:picMk id="3" creationId="{68F72FF3-9C25-4C19-AF36-E26D6FE474C4}"/>
          </ac:picMkLst>
        </pc:picChg>
      </pc:sldChg>
      <pc:sldChg chg="addSp modSp new mod modNotesTx">
        <pc:chgData name="Weifeng Xu" userId="e7aed605-a3dd-4d5a-a692-a87037af107b" providerId="ADAL" clId="{299C181A-A292-47FC-915C-BDBD223C6841}" dt="2021-10-31T01:26:19.932" v="3504" actId="1076"/>
        <pc:sldMkLst>
          <pc:docMk/>
          <pc:sldMk cId="364954698" sldId="444"/>
        </pc:sldMkLst>
        <pc:spChg chg="add mod">
          <ac:chgData name="Weifeng Xu" userId="e7aed605-a3dd-4d5a-a692-a87037af107b" providerId="ADAL" clId="{299C181A-A292-47FC-915C-BDBD223C6841}" dt="2021-10-31T00:35:05.852" v="3315" actId="313"/>
          <ac:spMkLst>
            <pc:docMk/>
            <pc:sldMk cId="364954698" sldId="444"/>
            <ac:spMk id="2" creationId="{4EA37786-7374-405F-922F-2EEBBA80C59F}"/>
          </ac:spMkLst>
        </pc:spChg>
        <pc:spChg chg="add mod">
          <ac:chgData name="Weifeng Xu" userId="e7aed605-a3dd-4d5a-a692-a87037af107b" providerId="ADAL" clId="{299C181A-A292-47FC-915C-BDBD223C6841}" dt="2021-10-31T01:26:19.932" v="3504" actId="1076"/>
          <ac:spMkLst>
            <pc:docMk/>
            <pc:sldMk cId="364954698" sldId="444"/>
            <ac:spMk id="4" creationId="{1B1FFE06-9052-4EB9-ACDA-0C006ADA291E}"/>
          </ac:spMkLst>
        </pc:spChg>
        <pc:picChg chg="add mod">
          <ac:chgData name="Weifeng Xu" userId="e7aed605-a3dd-4d5a-a692-a87037af107b" providerId="ADAL" clId="{299C181A-A292-47FC-915C-BDBD223C6841}" dt="2021-10-31T00:34:30.486" v="3293" actId="1076"/>
          <ac:picMkLst>
            <pc:docMk/>
            <pc:sldMk cId="364954698" sldId="444"/>
            <ac:picMk id="3" creationId="{C32E8064-F4FD-4390-B10B-7882AF086189}"/>
          </ac:picMkLst>
        </pc:picChg>
      </pc:sldChg>
      <pc:sldChg chg="addSp new mod modNotesTx">
        <pc:chgData name="Weifeng Xu" userId="e7aed605-a3dd-4d5a-a692-a87037af107b" providerId="ADAL" clId="{299C181A-A292-47FC-915C-BDBD223C6841}" dt="2021-10-31T01:41:23.677" v="3666"/>
        <pc:sldMkLst>
          <pc:docMk/>
          <pc:sldMk cId="548659655" sldId="445"/>
        </pc:sldMkLst>
        <pc:picChg chg="add">
          <ac:chgData name="Weifeng Xu" userId="e7aed605-a3dd-4d5a-a692-a87037af107b" providerId="ADAL" clId="{299C181A-A292-47FC-915C-BDBD223C6841}" dt="2021-10-31T00:06:31.961" v="3139" actId="22"/>
          <ac:picMkLst>
            <pc:docMk/>
            <pc:sldMk cId="548659655" sldId="445"/>
            <ac:picMk id="3" creationId="{92608C33-2F8A-4184-A9E7-94E6303B2334}"/>
          </ac:picMkLst>
        </pc:picChg>
      </pc:sldChg>
      <pc:sldChg chg="addSp delSp modSp new mod ord modNotesTx">
        <pc:chgData name="Weifeng Xu" userId="e7aed605-a3dd-4d5a-a692-a87037af107b" providerId="ADAL" clId="{299C181A-A292-47FC-915C-BDBD223C6841}" dt="2021-10-31T01:51:22.643" v="3675"/>
        <pc:sldMkLst>
          <pc:docMk/>
          <pc:sldMk cId="3311941139" sldId="446"/>
        </pc:sldMkLst>
        <pc:spChg chg="add mod">
          <ac:chgData name="Weifeng Xu" userId="e7aed605-a3dd-4d5a-a692-a87037af107b" providerId="ADAL" clId="{299C181A-A292-47FC-915C-BDBD223C6841}" dt="2021-10-31T01:12:02.882" v="3431" actId="14100"/>
          <ac:spMkLst>
            <pc:docMk/>
            <pc:sldMk cId="3311941139" sldId="446"/>
            <ac:spMk id="4" creationId="{0EBD60B5-A1EC-4F31-9F58-891FABF5FF97}"/>
          </ac:spMkLst>
        </pc:spChg>
        <pc:spChg chg="add mod">
          <ac:chgData name="Weifeng Xu" userId="e7aed605-a3dd-4d5a-a692-a87037af107b" providerId="ADAL" clId="{299C181A-A292-47FC-915C-BDBD223C6841}" dt="2021-10-31T01:13:48.316" v="3450" actId="14100"/>
          <ac:spMkLst>
            <pc:docMk/>
            <pc:sldMk cId="3311941139" sldId="446"/>
            <ac:spMk id="8" creationId="{12F0ED75-A805-45BF-B638-22489F05BADB}"/>
          </ac:spMkLst>
        </pc:spChg>
        <pc:picChg chg="add del mod modCrop">
          <ac:chgData name="Weifeng Xu" userId="e7aed605-a3dd-4d5a-a692-a87037af107b" providerId="ADAL" clId="{299C181A-A292-47FC-915C-BDBD223C6841}" dt="2021-10-31T01:10:09.671" v="3414" actId="21"/>
          <ac:picMkLst>
            <pc:docMk/>
            <pc:sldMk cId="3311941139" sldId="446"/>
            <ac:picMk id="2" creationId="{8AE02AD4-D976-45A7-B46C-6DFF0AC6CCFA}"/>
          </ac:picMkLst>
        </pc:picChg>
        <pc:picChg chg="add mod modCrop">
          <ac:chgData name="Weifeng Xu" userId="e7aed605-a3dd-4d5a-a692-a87037af107b" providerId="ADAL" clId="{299C181A-A292-47FC-915C-BDBD223C6841}" dt="2021-10-31T01:11:56.438" v="3429" actId="1076"/>
          <ac:picMkLst>
            <pc:docMk/>
            <pc:sldMk cId="3311941139" sldId="446"/>
            <ac:picMk id="3" creationId="{97CA59AD-3099-433D-ADE8-4E79B4EC4874}"/>
          </ac:picMkLst>
        </pc:picChg>
        <pc:picChg chg="add mod">
          <ac:chgData name="Weifeng Xu" userId="e7aed605-a3dd-4d5a-a692-a87037af107b" providerId="ADAL" clId="{299C181A-A292-47FC-915C-BDBD223C6841}" dt="2021-10-31T01:12:41.923" v="3436" actId="1076"/>
          <ac:picMkLst>
            <pc:docMk/>
            <pc:sldMk cId="3311941139" sldId="446"/>
            <ac:picMk id="6" creationId="{8C0B4BB6-86A1-4B6B-9E86-FFA65D8C4353}"/>
          </ac:picMkLst>
        </pc:picChg>
      </pc:sldChg>
      <pc:sldChg chg="addSp delSp modSp new mod modNotesTx">
        <pc:chgData name="Weifeng Xu" userId="e7aed605-a3dd-4d5a-a692-a87037af107b" providerId="ADAL" clId="{299C181A-A292-47FC-915C-BDBD223C6841}" dt="2021-10-31T01:48:14.102" v="3673" actId="22"/>
        <pc:sldMkLst>
          <pc:docMk/>
          <pc:sldMk cId="264254639" sldId="447"/>
        </pc:sldMkLst>
        <pc:picChg chg="add del">
          <ac:chgData name="Weifeng Xu" userId="e7aed605-a3dd-4d5a-a692-a87037af107b" providerId="ADAL" clId="{299C181A-A292-47FC-915C-BDBD223C6841}" dt="2021-10-31T01:47:35.818" v="3670" actId="478"/>
          <ac:picMkLst>
            <pc:docMk/>
            <pc:sldMk cId="264254639" sldId="447"/>
            <ac:picMk id="3" creationId="{54F96117-357E-4C2C-AFEC-0DF868011BA0}"/>
          </ac:picMkLst>
        </pc:picChg>
        <pc:picChg chg="add">
          <ac:chgData name="Weifeng Xu" userId="e7aed605-a3dd-4d5a-a692-a87037af107b" providerId="ADAL" clId="{299C181A-A292-47FC-915C-BDBD223C6841}" dt="2021-10-31T01:48:14.102" v="3673" actId="22"/>
          <ac:picMkLst>
            <pc:docMk/>
            <pc:sldMk cId="264254639" sldId="447"/>
            <ac:picMk id="5" creationId="{45685835-EF23-4A59-8788-5D17352C0C40}"/>
          </ac:picMkLst>
        </pc:picChg>
        <pc:picChg chg="add del mod">
          <ac:chgData name="Weifeng Xu" userId="e7aed605-a3dd-4d5a-a692-a87037af107b" providerId="ADAL" clId="{299C181A-A292-47FC-915C-BDBD223C6841}" dt="2021-10-31T01:45:39.813" v="3667" actId="478"/>
          <ac:picMkLst>
            <pc:docMk/>
            <pc:sldMk cId="264254639" sldId="447"/>
            <ac:picMk id="1026" creationId="{E34D53FA-A6BB-4E75-BA56-CB4E1D2783DA}"/>
          </ac:picMkLst>
        </pc:picChg>
      </pc:sldChg>
      <pc:sldChg chg="new del">
        <pc:chgData name="Weifeng Xu" userId="e7aed605-a3dd-4d5a-a692-a87037af107b" providerId="ADAL" clId="{299C181A-A292-47FC-915C-BDBD223C6841}" dt="2021-10-31T14:46:03.879" v="3858" actId="47"/>
        <pc:sldMkLst>
          <pc:docMk/>
          <pc:sldMk cId="299440706" sldId="448"/>
        </pc:sldMkLst>
      </pc:sldChg>
      <pc:sldChg chg="addSp delSp new mod ord modClrScheme chgLayout">
        <pc:chgData name="Weifeng Xu" userId="e7aed605-a3dd-4d5a-a692-a87037af107b" providerId="ADAL" clId="{299C181A-A292-47FC-915C-BDBD223C6841}" dt="2021-10-31T14:45:59.208" v="3857"/>
        <pc:sldMkLst>
          <pc:docMk/>
          <pc:sldMk cId="1072146614" sldId="449"/>
        </pc:sldMkLst>
        <pc:spChg chg="del">
          <ac:chgData name="Weifeng Xu" userId="e7aed605-a3dd-4d5a-a692-a87037af107b" providerId="ADAL" clId="{299C181A-A292-47FC-915C-BDBD223C6841}" dt="2021-10-31T14:45:20.900" v="3854" actId="700"/>
          <ac:spMkLst>
            <pc:docMk/>
            <pc:sldMk cId="1072146614" sldId="449"/>
            <ac:spMk id="2" creationId="{95435766-71BF-47CC-B82A-17E4159E7D05}"/>
          </ac:spMkLst>
        </pc:spChg>
        <pc:picChg chg="add">
          <ac:chgData name="Weifeng Xu" userId="e7aed605-a3dd-4d5a-a692-a87037af107b" providerId="ADAL" clId="{299C181A-A292-47FC-915C-BDBD223C6841}" dt="2021-10-31T14:45:40.177" v="3855" actId="22"/>
          <ac:picMkLst>
            <pc:docMk/>
            <pc:sldMk cId="1072146614" sldId="449"/>
            <ac:picMk id="4" creationId="{543C8BE6-6F2E-40E5-ADB5-EA2652778D73}"/>
          </ac:picMkLst>
        </pc:picChg>
      </pc:sldChg>
      <pc:sldChg chg="addSp delSp modSp new mod modClrScheme chgLayout">
        <pc:chgData name="Weifeng Xu" userId="e7aed605-a3dd-4d5a-a692-a87037af107b" providerId="ADAL" clId="{299C181A-A292-47FC-915C-BDBD223C6841}" dt="2021-10-31T15:12:35.717" v="4011" actId="1076"/>
        <pc:sldMkLst>
          <pc:docMk/>
          <pc:sldMk cId="2897797370" sldId="450"/>
        </pc:sldMkLst>
        <pc:spChg chg="add del mod ord">
          <ac:chgData name="Weifeng Xu" userId="e7aed605-a3dd-4d5a-a692-a87037af107b" providerId="ADAL" clId="{299C181A-A292-47FC-915C-BDBD223C6841}" dt="2021-10-31T15:10:40.359" v="3890" actId="700"/>
          <ac:spMkLst>
            <pc:docMk/>
            <pc:sldMk cId="2897797370" sldId="450"/>
            <ac:spMk id="2" creationId="{4A9DD98D-0071-4397-9D5E-BA46007FBE4A}"/>
          </ac:spMkLst>
        </pc:spChg>
        <pc:spChg chg="add mod ord">
          <ac:chgData name="Weifeng Xu" userId="e7aed605-a3dd-4d5a-a692-a87037af107b" providerId="ADAL" clId="{299C181A-A292-47FC-915C-BDBD223C6841}" dt="2021-10-31T15:10:41.425" v="3891"/>
          <ac:spMkLst>
            <pc:docMk/>
            <pc:sldMk cId="2897797370" sldId="450"/>
            <ac:spMk id="3" creationId="{CC642748-7CF2-4D2C-91EA-FBFDBFE164DF}"/>
          </ac:spMkLst>
        </pc:spChg>
        <pc:spChg chg="add mod ord">
          <ac:chgData name="Weifeng Xu" userId="e7aed605-a3dd-4d5a-a692-a87037af107b" providerId="ADAL" clId="{299C181A-A292-47FC-915C-BDBD223C6841}" dt="2021-10-31T15:11:54.604" v="3974" actId="14100"/>
          <ac:spMkLst>
            <pc:docMk/>
            <pc:sldMk cId="2897797370" sldId="450"/>
            <ac:spMk id="4" creationId="{F78E2585-71B7-4B5E-8024-1D9D85A38E9E}"/>
          </ac:spMkLst>
        </pc:spChg>
        <pc:spChg chg="add mod">
          <ac:chgData name="Weifeng Xu" userId="e7aed605-a3dd-4d5a-a692-a87037af107b" providerId="ADAL" clId="{299C181A-A292-47FC-915C-BDBD223C6841}" dt="2021-10-31T15:12:16.412" v="3976" actId="1076"/>
          <ac:spMkLst>
            <pc:docMk/>
            <pc:sldMk cId="2897797370" sldId="450"/>
            <ac:spMk id="9" creationId="{2D39BC27-A73A-47AD-BC51-3844215234F5}"/>
          </ac:spMkLst>
        </pc:spChg>
        <pc:spChg chg="add mod">
          <ac:chgData name="Weifeng Xu" userId="e7aed605-a3dd-4d5a-a692-a87037af107b" providerId="ADAL" clId="{299C181A-A292-47FC-915C-BDBD223C6841}" dt="2021-10-31T15:12:16.412" v="3976" actId="1076"/>
          <ac:spMkLst>
            <pc:docMk/>
            <pc:sldMk cId="2897797370" sldId="450"/>
            <ac:spMk id="10" creationId="{3B5347B0-A978-41DC-8E72-A43DB2BB136D}"/>
          </ac:spMkLst>
        </pc:spChg>
        <pc:spChg chg="add mod">
          <ac:chgData name="Weifeng Xu" userId="e7aed605-a3dd-4d5a-a692-a87037af107b" providerId="ADAL" clId="{299C181A-A292-47FC-915C-BDBD223C6841}" dt="2021-10-31T15:12:16.412" v="3976" actId="1076"/>
          <ac:spMkLst>
            <pc:docMk/>
            <pc:sldMk cId="2897797370" sldId="450"/>
            <ac:spMk id="11" creationId="{8AC120A8-02CF-42A0-A6D2-1EE551BDDFD6}"/>
          </ac:spMkLst>
        </pc:spChg>
        <pc:spChg chg="add mod">
          <ac:chgData name="Weifeng Xu" userId="e7aed605-a3dd-4d5a-a692-a87037af107b" providerId="ADAL" clId="{299C181A-A292-47FC-915C-BDBD223C6841}" dt="2021-10-31T15:12:35.717" v="4011" actId="1076"/>
          <ac:spMkLst>
            <pc:docMk/>
            <pc:sldMk cId="2897797370" sldId="450"/>
            <ac:spMk id="12" creationId="{04CEBCA0-6A43-46DA-8A57-E7A31F28A0FD}"/>
          </ac:spMkLst>
        </pc:spChg>
        <pc:picChg chg="add mod">
          <ac:chgData name="Weifeng Xu" userId="e7aed605-a3dd-4d5a-a692-a87037af107b" providerId="ADAL" clId="{299C181A-A292-47FC-915C-BDBD223C6841}" dt="2021-10-31T15:12:16.412" v="3976" actId="1076"/>
          <ac:picMkLst>
            <pc:docMk/>
            <pc:sldMk cId="2897797370" sldId="450"/>
            <ac:picMk id="5" creationId="{F5BBDAB9-FA88-4823-9CDC-09A0223DD947}"/>
          </ac:picMkLst>
        </pc:picChg>
        <pc:picChg chg="add mod">
          <ac:chgData name="Weifeng Xu" userId="e7aed605-a3dd-4d5a-a692-a87037af107b" providerId="ADAL" clId="{299C181A-A292-47FC-915C-BDBD223C6841}" dt="2021-10-31T15:12:16.412" v="3976" actId="1076"/>
          <ac:picMkLst>
            <pc:docMk/>
            <pc:sldMk cId="2897797370" sldId="450"/>
            <ac:picMk id="6" creationId="{8202DEF2-1A53-4E22-89C5-042B222A4F63}"/>
          </ac:picMkLst>
        </pc:picChg>
        <pc:picChg chg="add mod">
          <ac:chgData name="Weifeng Xu" userId="e7aed605-a3dd-4d5a-a692-a87037af107b" providerId="ADAL" clId="{299C181A-A292-47FC-915C-BDBD223C6841}" dt="2021-10-31T15:12:16.412" v="3976" actId="1076"/>
          <ac:picMkLst>
            <pc:docMk/>
            <pc:sldMk cId="2897797370" sldId="450"/>
            <ac:picMk id="7" creationId="{44FE7124-5A11-4BE6-92C4-F5B3A0EAF159}"/>
          </ac:picMkLst>
        </pc:picChg>
        <pc:picChg chg="add mod">
          <ac:chgData name="Weifeng Xu" userId="e7aed605-a3dd-4d5a-a692-a87037af107b" providerId="ADAL" clId="{299C181A-A292-47FC-915C-BDBD223C6841}" dt="2021-10-31T15:12:16.412" v="3976" actId="1076"/>
          <ac:picMkLst>
            <pc:docMk/>
            <pc:sldMk cId="2897797370" sldId="450"/>
            <ac:picMk id="8" creationId="{913AC8AF-1DD4-45BA-B1FF-BEE94DB67A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35.6609123, -78.8798813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5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https://www.google.com/maps/place/35%C2%B039'39.3%22N+78%C2%B052'47.6%22W/@35.6609133,-78.88207,17z/data=!3m1!4b1!4m5!3m4!1s0x0:0x0!8m2!3d35.6609133!4d-78.8798813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3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https://play.google.com/store/apps/details?id=com.snapchat.android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42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1 'Pixel 3/data/data/</a:t>
            </a:r>
            <a:r>
              <a:rPr lang="en-US" dirty="0" err="1"/>
              <a:t>com.snapchat.android</a:t>
            </a:r>
            <a:r>
              <a:rPr lang="en-US" dirty="0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26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2 'Pixel 3/data/data/</a:t>
            </a:r>
            <a:r>
              <a:rPr lang="en-US" dirty="0" err="1"/>
              <a:t>com.snapchat.android</a:t>
            </a:r>
            <a:r>
              <a:rPr lang="en-US" dirty="0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9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3/data/data/</a:t>
            </a:r>
            <a:r>
              <a:rPr lang="en-US" dirty="0" err="1"/>
              <a:t>com.snapchat.android</a:t>
            </a:r>
            <a:r>
              <a:rPr lang="en-US" dirty="0"/>
              <a:t>/</a:t>
            </a:r>
            <a:r>
              <a:rPr lang="en-US" dirty="0" err="1"/>
              <a:t>shared_prefs</a:t>
            </a:r>
            <a:r>
              <a:rPr lang="en-US" dirty="0"/>
              <a:t>/user_session_shared_pref.xml'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-L 1 'Pixel 3/data/data/com.whatsapp/'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cat  'Pixel 3/data/data/</a:t>
            </a:r>
            <a:r>
              <a:rPr lang="en-US" dirty="0" err="1">
                <a:cs typeface="Calibri"/>
              </a:rPr>
              <a:t>com.whatsapp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/registration.RegisterPhone.xml'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1  'Pixel 3/data/data/</a:t>
            </a:r>
            <a:r>
              <a:rPr lang="en-US" dirty="0" err="1"/>
              <a:t>com.whatsapp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9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com.whatsapp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wa.db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45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https://arxiv.org/pdf/1507.07739.pdf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https://www.allareacodes.com/919</a:t>
            </a:r>
          </a:p>
          <a:p>
            <a:r>
              <a:rPr lang="en-US" dirty="0"/>
              <a:t>(919) 579-0479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com.whatsapp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msgstore.db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85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@1581195314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2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Investigating the 3</a:t>
            </a:r>
            <a:r>
              <a:rPr lang="en-GB" baseline="30000" dirty="0"/>
              <a:t>rd</a:t>
            </a:r>
            <a:r>
              <a:rPr lang="en-GB" dirty="0"/>
              <a:t> Party Android Apps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424D2B-3CF8-4FC7-A339-F7412DD7A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0"/>
          <a:stretch/>
        </p:blipFill>
        <p:spPr>
          <a:xfrm>
            <a:off x="3735891" y="529774"/>
            <a:ext cx="6071568" cy="5902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6C2801-63D5-4852-BD33-31DE645D5172}"/>
              </a:ext>
            </a:extLst>
          </p:cNvPr>
          <p:cNvSpPr/>
          <p:nvPr/>
        </p:nvSpPr>
        <p:spPr>
          <a:xfrm>
            <a:off x="3811681" y="5804646"/>
            <a:ext cx="1124557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84606-3FA0-4539-BF6E-A64CB26C80B3}"/>
              </a:ext>
            </a:extLst>
          </p:cNvPr>
          <p:cNvSpPr/>
          <p:nvPr/>
        </p:nvSpPr>
        <p:spPr>
          <a:xfrm>
            <a:off x="3827724" y="4144296"/>
            <a:ext cx="1477483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E7E79-295C-4FAD-8702-67942B488807}"/>
              </a:ext>
            </a:extLst>
          </p:cNvPr>
          <p:cNvSpPr/>
          <p:nvPr/>
        </p:nvSpPr>
        <p:spPr>
          <a:xfrm>
            <a:off x="3835745" y="4769938"/>
            <a:ext cx="1533630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93AB54-7710-48C2-AB53-53FA7AB37FF5}"/>
              </a:ext>
            </a:extLst>
          </p:cNvPr>
          <p:cNvSpPr/>
          <p:nvPr/>
        </p:nvSpPr>
        <p:spPr>
          <a:xfrm>
            <a:off x="3819703" y="3518647"/>
            <a:ext cx="1228830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95442C-EB0F-40AD-81B0-31484A38BF4F}"/>
              </a:ext>
            </a:extLst>
          </p:cNvPr>
          <p:cNvSpPr/>
          <p:nvPr/>
        </p:nvSpPr>
        <p:spPr>
          <a:xfrm>
            <a:off x="3827724" y="2893001"/>
            <a:ext cx="1413314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DC92C-2E0D-4014-A249-8DD388402F38}"/>
              </a:ext>
            </a:extLst>
          </p:cNvPr>
          <p:cNvSpPr txBox="1"/>
          <p:nvPr/>
        </p:nvSpPr>
        <p:spPr>
          <a:xfrm>
            <a:off x="1158322" y="5245961"/>
            <a:ext cx="13850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contacts info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896979-D826-46B2-8E34-8BCEA60CE38D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2543381" y="5430627"/>
            <a:ext cx="1268300" cy="47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FAC06B-36D1-4360-A5A2-5C5A3634C643}"/>
              </a:ext>
            </a:extLst>
          </p:cNvPr>
          <p:cNvSpPr txBox="1"/>
          <p:nvPr/>
        </p:nvSpPr>
        <p:spPr>
          <a:xfrm>
            <a:off x="1158322" y="3557191"/>
            <a:ext cx="10996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Messages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19DE34-4BE3-4220-810E-AB18B16A054B}"/>
              </a:ext>
            </a:extLst>
          </p:cNvPr>
          <p:cNvCxnSpPr>
            <a:stCxn id="13" idx="3"/>
          </p:cNvCxnSpPr>
          <p:nvPr/>
        </p:nvCxnSpPr>
        <p:spPr>
          <a:xfrm>
            <a:off x="2257982" y="3741857"/>
            <a:ext cx="1553699" cy="47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5212E1-9C06-457D-8CC1-DDAFF831A6EE}"/>
              </a:ext>
            </a:extLst>
          </p:cNvPr>
          <p:cNvSpPr txBox="1"/>
          <p:nvPr/>
        </p:nvSpPr>
        <p:spPr>
          <a:xfrm>
            <a:off x="1918855" y="656492"/>
            <a:ext cx="181703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databases </a:t>
            </a:r>
          </a:p>
        </p:txBody>
      </p:sp>
    </p:spTree>
    <p:extLst>
      <p:ext uri="{BB962C8B-B14F-4D97-AF65-F5344CB8AC3E}">
        <p14:creationId xmlns:p14="http://schemas.microsoft.com/office/powerpoint/2010/main" val="95105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70B2-AE3D-49A9-BB06-E65171E0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  <a:cs typeface="Calibri Light"/>
              </a:rPr>
              <a:t>wa.db</a:t>
            </a:r>
            <a:r>
              <a:rPr lang="en-US" i="1" dirty="0">
                <a:solidFill>
                  <a:srgbClr val="7030A0"/>
                </a:solidFill>
                <a:cs typeface="Calibri Light"/>
              </a:rPr>
              <a:t> </a:t>
            </a:r>
            <a:r>
              <a:rPr lang="en-US" dirty="0">
                <a:cs typeface="Calibri Light"/>
              </a:rPr>
              <a:t>database (</a:t>
            </a:r>
            <a:r>
              <a:rPr lang="en-US" dirty="0" err="1">
                <a:solidFill>
                  <a:srgbClr val="FF0000"/>
                </a:solidFill>
                <a:cs typeface="Calibri Light"/>
              </a:rPr>
              <a:t>w</a:t>
            </a:r>
            <a:r>
              <a:rPr lang="en-US" dirty="0" err="1">
                <a:cs typeface="Calibri Light"/>
              </a:rPr>
              <a:t>hat</a:t>
            </a:r>
            <a:r>
              <a:rPr lang="en-US" dirty="0" err="1">
                <a:solidFill>
                  <a:srgbClr val="FF0000"/>
                </a:solidFill>
                <a:cs typeface="Calibri Light"/>
              </a:rPr>
              <a:t>a</a:t>
            </a:r>
            <a:r>
              <a:rPr lang="en-US" dirty="0" err="1">
                <a:cs typeface="Calibri Light"/>
              </a:rPr>
              <a:t>pp</a:t>
            </a:r>
            <a:r>
              <a:rPr lang="en-US" dirty="0">
                <a:cs typeface="Calibri Light"/>
              </a:rPr>
              <a:t> database)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136F-6DD6-4840-BE4F-D8B21EB76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35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Contains a full list of the WhatsApp user's contacts</a:t>
            </a:r>
          </a:p>
          <a:p>
            <a:pPr lvl="1"/>
            <a:r>
              <a:rPr lang="en-US" dirty="0">
                <a:ea typeface="+mn-lt"/>
                <a:cs typeface="+mn-lt"/>
              </a:rPr>
              <a:t>phone numbers (blocked numbers, groups, etc.)</a:t>
            </a:r>
          </a:p>
          <a:p>
            <a:pPr lvl="1"/>
            <a:r>
              <a:rPr lang="en-US" dirty="0">
                <a:ea typeface="+mn-lt"/>
                <a:cs typeface="+mn-lt"/>
              </a:rPr>
              <a:t>display names, </a:t>
            </a:r>
          </a:p>
          <a:p>
            <a:pPr lvl="1"/>
            <a:r>
              <a:rPr lang="en-US" dirty="0">
                <a:ea typeface="+mn-lt"/>
                <a:cs typeface="+mn-lt"/>
              </a:rPr>
              <a:t>other information mentioned upon registering in WhatsApp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C29A6C6A-CD5E-4359-986D-C14C20437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53" y="4487130"/>
            <a:ext cx="10265636" cy="1058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E4F556-124C-4728-97A7-FFD13C348A02}"/>
              </a:ext>
            </a:extLst>
          </p:cNvPr>
          <p:cNvSpPr/>
          <p:nvPr/>
        </p:nvSpPr>
        <p:spPr>
          <a:xfrm>
            <a:off x="1418826" y="5040224"/>
            <a:ext cx="9401574" cy="285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1FABF-F05C-43AB-BD49-771B6941278E}"/>
              </a:ext>
            </a:extLst>
          </p:cNvPr>
          <p:cNvSpPr txBox="1"/>
          <p:nvPr/>
        </p:nvSpPr>
        <p:spPr>
          <a:xfrm>
            <a:off x="779353" y="4117797"/>
            <a:ext cx="3263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all tables in </a:t>
            </a:r>
            <a:r>
              <a:rPr lang="en-GB" dirty="0" err="1"/>
              <a:t>wa.db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76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02103-71BF-4AD3-9FEF-B8F53437FA70}"/>
              </a:ext>
            </a:extLst>
          </p:cNvPr>
          <p:cNvSpPr txBox="1"/>
          <p:nvPr/>
        </p:nvSpPr>
        <p:spPr>
          <a:xfrm>
            <a:off x="1944892" y="2701234"/>
            <a:ext cx="2927300" cy="370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1D4992-AC8B-4562-8880-96835D10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60" y="1109922"/>
            <a:ext cx="7852079" cy="52361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2AAC44-77D7-4EEC-A076-1309FB6F6B28}"/>
              </a:ext>
            </a:extLst>
          </p:cNvPr>
          <p:cNvCxnSpPr>
            <a:cxnSpLocks/>
          </p:cNvCxnSpPr>
          <p:nvPr/>
        </p:nvCxnSpPr>
        <p:spPr>
          <a:xfrm>
            <a:off x="1152129" y="3818613"/>
            <a:ext cx="1255757" cy="400685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A5205F-9A6D-47B8-9A71-D3BC2BC18232}"/>
              </a:ext>
            </a:extLst>
          </p:cNvPr>
          <p:cNvSpPr txBox="1"/>
          <p:nvPr/>
        </p:nvSpPr>
        <p:spPr>
          <a:xfrm>
            <a:off x="2075860" y="739772"/>
            <a:ext cx="32896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tables in </a:t>
            </a:r>
            <a:r>
              <a:rPr lang="en-US" i="1" dirty="0" err="1">
                <a:solidFill>
                  <a:srgbClr val="FF0000"/>
                </a:solidFill>
              </a:rPr>
              <a:t>wa.db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databases </a:t>
            </a:r>
          </a:p>
        </p:txBody>
      </p:sp>
    </p:spTree>
    <p:extLst>
      <p:ext uri="{BB962C8B-B14F-4D97-AF65-F5344CB8AC3E}">
        <p14:creationId xmlns:p14="http://schemas.microsoft.com/office/powerpoint/2010/main" val="252139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3E352C-DC11-42B1-A55E-370FBEDB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13" y="378804"/>
            <a:ext cx="4020382" cy="6250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E34D08-01F0-4DE7-9959-E65FEEB50B39}"/>
              </a:ext>
            </a:extLst>
          </p:cNvPr>
          <p:cNvSpPr txBox="1"/>
          <p:nvPr/>
        </p:nvSpPr>
        <p:spPr>
          <a:xfrm>
            <a:off x="1593215" y="378804"/>
            <a:ext cx="24541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7030A0"/>
                </a:solidFill>
              </a:rPr>
              <a:t>wa_contacts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1049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1BE98A-4951-4074-ADA5-45D24122AD81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05C4A2-F2F9-4064-8FD5-3C7931FA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" y="3661350"/>
            <a:ext cx="10803730" cy="2158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568F7-99C1-4878-B2FA-0EDB99D7D012}"/>
              </a:ext>
            </a:extLst>
          </p:cNvPr>
          <p:cNvSpPr txBox="1"/>
          <p:nvPr/>
        </p:nvSpPr>
        <p:spPr>
          <a:xfrm>
            <a:off x="629838" y="608069"/>
            <a:ext cx="3263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column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B0689-8A74-4D98-BA66-B4B946FAE688}"/>
              </a:ext>
            </a:extLst>
          </p:cNvPr>
          <p:cNvSpPr txBox="1"/>
          <p:nvPr/>
        </p:nvSpPr>
        <p:spPr>
          <a:xfrm>
            <a:off x="629838" y="1679189"/>
            <a:ext cx="2836021" cy="13542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WhatsApp ID of the contact (a string structured as</a:t>
            </a:r>
          </a:p>
          <a:p>
            <a:r>
              <a:rPr lang="en-GB" sz="1600" dirty="0"/>
              <a:t>’x@s.whatsapp.net’, where ’x’ is the phone number of the</a:t>
            </a:r>
          </a:p>
          <a:p>
            <a:r>
              <a:rPr lang="en-GB" sz="1600" dirty="0"/>
              <a:t>contact)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281B0-3400-45C3-AB29-187A6D03ADC8}"/>
              </a:ext>
            </a:extLst>
          </p:cNvPr>
          <p:cNvCxnSpPr>
            <a:cxnSpLocks/>
          </p:cNvCxnSpPr>
          <p:nvPr/>
        </p:nvCxnSpPr>
        <p:spPr>
          <a:xfrm>
            <a:off x="1575920" y="2809505"/>
            <a:ext cx="270344" cy="1444264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B941B8-CB9C-4A21-AEB7-85EFE5900E8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487241" y="3004629"/>
            <a:ext cx="790500" cy="133583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2F975A-CD35-42B9-829C-041351FF9C32}"/>
              </a:ext>
            </a:extLst>
          </p:cNvPr>
          <p:cNvSpPr txBox="1"/>
          <p:nvPr/>
        </p:nvSpPr>
        <p:spPr>
          <a:xfrm>
            <a:off x="8638607" y="2627106"/>
            <a:ext cx="104013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name of contact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CCDE08-733C-4AF1-A193-1E116DB16E63}"/>
              </a:ext>
            </a:extLst>
          </p:cNvPr>
          <p:cNvCxnSpPr>
            <a:cxnSpLocks/>
          </p:cNvCxnSpPr>
          <p:nvPr/>
        </p:nvCxnSpPr>
        <p:spPr>
          <a:xfrm flipH="1">
            <a:off x="8460188" y="3282202"/>
            <a:ext cx="580470" cy="1114869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4A623D-6008-4D26-9ED1-5116E4F6D088}"/>
              </a:ext>
            </a:extLst>
          </p:cNvPr>
          <p:cNvSpPr txBox="1"/>
          <p:nvPr/>
        </p:nvSpPr>
        <p:spPr>
          <a:xfrm>
            <a:off x="5974321" y="1549888"/>
            <a:ext cx="184602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cs typeface="Calibri"/>
              </a:rPr>
              <a:t>Status set timestamp. Unix millisecond epoch time (13 digits) 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D8DB5-F3D6-461F-9BDE-C0464F1694AE}"/>
              </a:ext>
            </a:extLst>
          </p:cNvPr>
          <p:cNvSpPr txBox="1"/>
          <p:nvPr/>
        </p:nvSpPr>
        <p:spPr>
          <a:xfrm>
            <a:off x="4662588" y="2635297"/>
            <a:ext cx="12303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status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EA30C-3A3B-4B77-BB83-5FACEDA76F71}"/>
              </a:ext>
            </a:extLst>
          </p:cNvPr>
          <p:cNvSpPr txBox="1"/>
          <p:nvPr/>
        </p:nvSpPr>
        <p:spPr>
          <a:xfrm>
            <a:off x="3636215" y="1132413"/>
            <a:ext cx="2052747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contains ’1’ if the contact corresponds to an actual WhatsApp user, ’0’ otherwise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DD6C7E-9F40-43E6-ADE0-13BFDFABD2C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229497" y="2455852"/>
            <a:ext cx="1433092" cy="1867329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0BDED8-5798-4F57-8FA8-2BEBE5C4E1C2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096000" y="2627106"/>
            <a:ext cx="801335" cy="1713353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9A46C2-28DE-4DEF-AA01-C98A15D43BC4}"/>
              </a:ext>
            </a:extLst>
          </p:cNvPr>
          <p:cNvSpPr txBox="1"/>
          <p:nvPr/>
        </p:nvSpPr>
        <p:spPr>
          <a:xfrm>
            <a:off x="678974" y="6014497"/>
            <a:ext cx="569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two IDs, will used for identify message contents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1F8094-9591-4DFD-86EC-4F5F22581463}"/>
              </a:ext>
            </a:extLst>
          </p:cNvPr>
          <p:cNvCxnSpPr>
            <a:cxnSpLocks/>
          </p:cNvCxnSpPr>
          <p:nvPr/>
        </p:nvCxnSpPr>
        <p:spPr>
          <a:xfrm flipH="1" flipV="1">
            <a:off x="2047848" y="5439508"/>
            <a:ext cx="155277" cy="57499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1ED17E5-8BDE-4E98-AD17-F6CDCA34D7A1}"/>
              </a:ext>
            </a:extLst>
          </p:cNvPr>
          <p:cNvSpPr/>
          <p:nvPr/>
        </p:nvSpPr>
        <p:spPr>
          <a:xfrm>
            <a:off x="799750" y="4974279"/>
            <a:ext cx="1966896" cy="465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5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685835-EF23-4A59-8788-5D17352C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16" y="0"/>
            <a:ext cx="998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BCDE-4C82-43C8-BF99-3329E95A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Are there any conversations stored in the device?</a:t>
            </a:r>
          </a:p>
        </p:txBody>
      </p:sp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F903FEC9-2889-4396-A21E-012475F4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1911"/>
            <a:ext cx="7815262" cy="3749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A77242-DA12-47AB-97F1-A7F8430E0BF8}"/>
              </a:ext>
            </a:extLst>
          </p:cNvPr>
          <p:cNvSpPr/>
          <p:nvPr/>
        </p:nvSpPr>
        <p:spPr>
          <a:xfrm>
            <a:off x="1114425" y="5671457"/>
            <a:ext cx="1357746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BB980-0961-4F62-ABC9-B4E4289229D6}"/>
              </a:ext>
            </a:extLst>
          </p:cNvPr>
          <p:cNvSpPr txBox="1"/>
          <p:nvPr/>
        </p:nvSpPr>
        <p:spPr>
          <a:xfrm>
            <a:off x="838200" y="1832579"/>
            <a:ext cx="251698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/>
              <a:t>Look at the database list</a:t>
            </a:r>
          </a:p>
        </p:txBody>
      </p:sp>
    </p:spTree>
    <p:extLst>
      <p:ext uri="{BB962C8B-B14F-4D97-AF65-F5344CB8AC3E}">
        <p14:creationId xmlns:p14="http://schemas.microsoft.com/office/powerpoint/2010/main" val="142780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0CF5E8-1852-43B2-9E03-C36E6776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86" y="1193580"/>
            <a:ext cx="8968226" cy="8902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668C7C5-38E8-4032-B57D-675F1A3E77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4064"/>
          <a:stretch/>
        </p:blipFill>
        <p:spPr>
          <a:xfrm>
            <a:off x="3178906" y="2576467"/>
            <a:ext cx="3245957" cy="2866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B9D513-7F8D-4F5F-B6FD-D00C20309DDE}"/>
              </a:ext>
            </a:extLst>
          </p:cNvPr>
          <p:cNvSpPr/>
          <p:nvPr/>
        </p:nvSpPr>
        <p:spPr>
          <a:xfrm>
            <a:off x="1420200" y="1686179"/>
            <a:ext cx="8237147" cy="20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FB88F-B220-4CD3-B251-DE6E40E17503}"/>
              </a:ext>
            </a:extLst>
          </p:cNvPr>
          <p:cNvSpPr/>
          <p:nvPr/>
        </p:nvSpPr>
        <p:spPr>
          <a:xfrm>
            <a:off x="3851534" y="4006581"/>
            <a:ext cx="789709" cy="235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68D53-92BD-4F47-94B8-7460D913543F}"/>
              </a:ext>
            </a:extLst>
          </p:cNvPr>
          <p:cNvSpPr txBox="1"/>
          <p:nvPr/>
        </p:nvSpPr>
        <p:spPr>
          <a:xfrm>
            <a:off x="860822" y="824247"/>
            <a:ext cx="2062845" cy="381238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/>
              <a:t>Open the database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3B5851-7B5A-4BF7-845D-E8B8E081B0B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41243" y="65491"/>
            <a:ext cx="5713936" cy="4058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F5C85EF-38A4-42D3-A9E7-31C145FCB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342" y="-39316"/>
            <a:ext cx="2058127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DC4A94-7D5C-4CE2-860F-EE33C1DBDF34}"/>
              </a:ext>
            </a:extLst>
          </p:cNvPr>
          <p:cNvSpPr txBox="1"/>
          <p:nvPr/>
        </p:nvSpPr>
        <p:spPr>
          <a:xfrm>
            <a:off x="7989612" y="3694482"/>
            <a:ext cx="9372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location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FE9D5-3ECA-49C5-AFC1-5A0978CD401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926856" y="3077449"/>
            <a:ext cx="1428323" cy="801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34AD3E-C5BC-4345-BAEC-F2F63D3B834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926856" y="3262115"/>
            <a:ext cx="1428323" cy="61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A8AFDC-3FBC-431B-A979-1D9EC59782F6}"/>
              </a:ext>
            </a:extLst>
          </p:cNvPr>
          <p:cNvSpPr txBox="1"/>
          <p:nvPr/>
        </p:nvSpPr>
        <p:spPr>
          <a:xfrm>
            <a:off x="6801853" y="2328398"/>
            <a:ext cx="30319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message content</a:t>
            </a:r>
          </a:p>
          <a:p>
            <a:r>
              <a:rPr lang="en-US" dirty="0"/>
              <a:t>media types (pic, msg, etc.)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5EF8F-7BE7-4F56-9416-211B18419C9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9833812" y="1193580"/>
            <a:ext cx="619940" cy="145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15E2A0-67B6-48DD-8D96-4D8E6BEBCBA5}"/>
              </a:ext>
            </a:extLst>
          </p:cNvPr>
          <p:cNvSpPr txBox="1"/>
          <p:nvPr/>
        </p:nvSpPr>
        <p:spPr>
          <a:xfrm>
            <a:off x="8011416" y="3077449"/>
            <a:ext cx="15050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time/duration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E11688-7F77-4241-B80F-D4BB220E39B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516508" y="1323087"/>
            <a:ext cx="1034026" cy="1939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AA6209-F95C-4A5F-B099-F9A9637C13BC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9833812" y="1888105"/>
            <a:ext cx="596612" cy="76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7B38214-8402-4411-92CF-317F25D2C96A}"/>
              </a:ext>
            </a:extLst>
          </p:cNvPr>
          <p:cNvSpPr txBox="1"/>
          <p:nvPr/>
        </p:nvSpPr>
        <p:spPr>
          <a:xfrm>
            <a:off x="5728678" y="358100"/>
            <a:ext cx="32253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who the user communicates to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8A53A9-2140-45A3-944F-2EC96CD18F39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8954018" y="347850"/>
            <a:ext cx="1476406" cy="19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750B89-34F8-48F1-9DAC-3121F5802FEE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516508" y="2722224"/>
            <a:ext cx="937244" cy="539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BA10F3-FBA9-4DFE-B680-87EF4158387B}"/>
              </a:ext>
            </a:extLst>
          </p:cNvPr>
          <p:cNvSpPr txBox="1"/>
          <p:nvPr/>
        </p:nvSpPr>
        <p:spPr>
          <a:xfrm>
            <a:off x="7119816" y="775840"/>
            <a:ext cx="170375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send or receive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D92596-2200-4A07-8D11-611C8E0000B2}"/>
              </a:ext>
            </a:extLst>
          </p:cNvPr>
          <p:cNvCxnSpPr>
            <a:cxnSpLocks/>
          </p:cNvCxnSpPr>
          <p:nvPr/>
        </p:nvCxnSpPr>
        <p:spPr>
          <a:xfrm flipV="1">
            <a:off x="8811959" y="591174"/>
            <a:ext cx="1618465" cy="35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9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A18ABF-25FA-4F84-B0BA-3407B99B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05" y="1588294"/>
            <a:ext cx="9198137" cy="478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EB84B-8530-4823-8857-DF72F4699943}"/>
              </a:ext>
            </a:extLst>
          </p:cNvPr>
          <p:cNvSpPr txBox="1"/>
          <p:nvPr/>
        </p:nvSpPr>
        <p:spPr>
          <a:xfrm>
            <a:off x="1892370" y="169958"/>
            <a:ext cx="45551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0=received </a:t>
            </a:r>
          </a:p>
          <a:p>
            <a:r>
              <a:rPr lang="en-GB" sz="1400" dirty="0"/>
              <a:t>4=waiting on the server</a:t>
            </a:r>
          </a:p>
          <a:p>
            <a:r>
              <a:rPr lang="en-GB" sz="1400" dirty="0"/>
              <a:t>5=received at the destination</a:t>
            </a:r>
          </a:p>
          <a:p>
            <a:r>
              <a:rPr lang="en-GB" sz="1400" dirty="0"/>
              <a:t>6=control message</a:t>
            </a:r>
          </a:p>
          <a:p>
            <a:r>
              <a:rPr lang="en-GB" sz="1400" dirty="0">
                <a:solidFill>
                  <a:srgbClr val="FF0000"/>
                </a:solidFill>
              </a:rPr>
              <a:t>13=message opened by the recipient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C454F1-711F-4876-87FF-41A612B24BED}"/>
              </a:ext>
            </a:extLst>
          </p:cNvPr>
          <p:cNvCxnSpPr>
            <a:cxnSpLocks/>
          </p:cNvCxnSpPr>
          <p:nvPr/>
        </p:nvCxnSpPr>
        <p:spPr>
          <a:xfrm flipH="1">
            <a:off x="5085139" y="1403428"/>
            <a:ext cx="8344" cy="469003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1CE8FB-2F03-40AC-999C-A1BE1EACC3E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572034" y="641586"/>
            <a:ext cx="981986" cy="1310358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4A81BA-EF2B-47B8-90BE-572660AE05B6}"/>
              </a:ext>
            </a:extLst>
          </p:cNvPr>
          <p:cNvSpPr txBox="1"/>
          <p:nvPr/>
        </p:nvSpPr>
        <p:spPr>
          <a:xfrm>
            <a:off x="6572033" y="272254"/>
            <a:ext cx="19639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message 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483A0-428B-4AB9-829C-CB4B3F15D5C1}"/>
              </a:ext>
            </a:extLst>
          </p:cNvPr>
          <p:cNvSpPr txBox="1"/>
          <p:nvPr/>
        </p:nvSpPr>
        <p:spPr>
          <a:xfrm>
            <a:off x="3307742" y="6451363"/>
            <a:ext cx="6170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other columns: https://blog.group-ib.com/whatsapp_forensic_artifacts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1A54F-69D4-42A5-ADDB-CAB36B7537AA}"/>
              </a:ext>
            </a:extLst>
          </p:cNvPr>
          <p:cNvSpPr/>
          <p:nvPr/>
        </p:nvSpPr>
        <p:spPr>
          <a:xfrm>
            <a:off x="7104185" y="1951944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221D6-8E12-4A96-887B-BA5BC0AEDBA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554023" y="1335412"/>
            <a:ext cx="1189086" cy="616532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406B5F-4E50-40CF-AE0C-55685C61A437}"/>
              </a:ext>
            </a:extLst>
          </p:cNvPr>
          <p:cNvSpPr txBox="1"/>
          <p:nvPr/>
        </p:nvSpPr>
        <p:spPr>
          <a:xfrm>
            <a:off x="7380926" y="966080"/>
            <a:ext cx="27243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send/received timestamps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1B051A-DCCF-40E4-A12B-0BA89CF03BC3}"/>
              </a:ext>
            </a:extLst>
          </p:cNvPr>
          <p:cNvSpPr/>
          <p:nvPr/>
        </p:nvSpPr>
        <p:spPr>
          <a:xfrm>
            <a:off x="2226206" y="1951943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41405C-1814-490E-9332-1E42F542E6C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296406" y="2194221"/>
            <a:ext cx="1282671" cy="353314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699714-0C73-46F6-BA7A-1D0B37F322F6}"/>
              </a:ext>
            </a:extLst>
          </p:cNvPr>
          <p:cNvSpPr txBox="1"/>
          <p:nvPr/>
        </p:nvSpPr>
        <p:spPr>
          <a:xfrm>
            <a:off x="216948" y="2362869"/>
            <a:ext cx="10794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who</a:t>
            </a:r>
          </a:p>
        </p:txBody>
      </p:sp>
    </p:spTree>
    <p:extLst>
      <p:ext uri="{BB962C8B-B14F-4D97-AF65-F5344CB8AC3E}">
        <p14:creationId xmlns:p14="http://schemas.microsoft.com/office/powerpoint/2010/main" val="306672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CA59AD-3099-433D-ADE8-4E79B4EC4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60" r="26753" b="25459"/>
          <a:stretch/>
        </p:blipFill>
        <p:spPr>
          <a:xfrm>
            <a:off x="799697" y="1614790"/>
            <a:ext cx="10747638" cy="525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BD60B5-A1EC-4F31-9F58-891FABF5FF97}"/>
              </a:ext>
            </a:extLst>
          </p:cNvPr>
          <p:cNvSpPr/>
          <p:nvPr/>
        </p:nvSpPr>
        <p:spPr>
          <a:xfrm>
            <a:off x="9856197" y="1789888"/>
            <a:ext cx="1536106" cy="218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B4BB6-86A1-4B6B-9E86-FFA65D8C4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97" y="2656241"/>
            <a:ext cx="5523407" cy="855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0ED75-A805-45BF-B638-22489F05BADB}"/>
              </a:ext>
            </a:extLst>
          </p:cNvPr>
          <p:cNvSpPr txBox="1"/>
          <p:nvPr/>
        </p:nvSpPr>
        <p:spPr>
          <a:xfrm>
            <a:off x="799697" y="3746265"/>
            <a:ext cx="4483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Note: UTC is 4 hours ahead of Eastern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4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08AB72-D64E-4DB9-B7F1-0AE072BA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</a:t>
            </a:r>
            <a:r>
              <a:rPr lang="en-US" dirty="0" err="1"/>
              <a:t>whatsapp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04291E-BE73-41DB-B377-25AF0D504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0B1BF0D-1369-40A2-A540-521CDDFE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738" y="60227"/>
            <a:ext cx="5309736" cy="22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2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32E8064-F4FD-4390-B10B-7882AF08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7" y="1274758"/>
            <a:ext cx="10933465" cy="5136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A37786-7374-405F-922F-2EEBBA80C59F}"/>
              </a:ext>
            </a:extLst>
          </p:cNvPr>
          <p:cNvSpPr txBox="1"/>
          <p:nvPr/>
        </p:nvSpPr>
        <p:spPr>
          <a:xfrm>
            <a:off x="781537" y="0"/>
            <a:ext cx="1381147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0: message</a:t>
            </a:r>
          </a:p>
          <a:p>
            <a:r>
              <a:rPr lang="en-US" sz="1400" dirty="0"/>
              <a:t>1: picture</a:t>
            </a:r>
          </a:p>
          <a:p>
            <a:r>
              <a:rPr lang="en-US" sz="1400" dirty="0"/>
              <a:t>5: static location</a:t>
            </a:r>
          </a:p>
          <a:p>
            <a:r>
              <a:rPr lang="en-US" sz="1400" dirty="0"/>
              <a:t>13: video</a:t>
            </a:r>
          </a:p>
          <a:p>
            <a:r>
              <a:rPr lang="en-US" sz="1400" dirty="0"/>
              <a:t>16: live 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FFE06-9052-4EB9-ACDA-0C006ADA291E}"/>
              </a:ext>
            </a:extLst>
          </p:cNvPr>
          <p:cNvSpPr/>
          <p:nvPr/>
        </p:nvSpPr>
        <p:spPr>
          <a:xfrm>
            <a:off x="945662" y="1586523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08C33-2F8A-4184-A9E7-94E6303B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34" y="190219"/>
            <a:ext cx="8679932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5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8F72FF3-9C25-4C19-AF36-E26D6FE4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8" y="1306646"/>
            <a:ext cx="10890611" cy="4250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A2B99-FEF4-4CD7-AB28-AB21C9F32428}"/>
              </a:ext>
            </a:extLst>
          </p:cNvPr>
          <p:cNvSpPr txBox="1"/>
          <p:nvPr/>
        </p:nvSpPr>
        <p:spPr>
          <a:xfrm>
            <a:off x="1938215" y="5650523"/>
            <a:ext cx="296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timestamps are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hour off?</a:t>
            </a:r>
          </a:p>
        </p:txBody>
      </p:sp>
    </p:spTree>
    <p:extLst>
      <p:ext uri="{BB962C8B-B14F-4D97-AF65-F5344CB8AC3E}">
        <p14:creationId xmlns:p14="http://schemas.microsoft.com/office/powerpoint/2010/main" val="78619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9EA-8343-4484-840E-C705D9DD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0A26-1A14-4060-8BA5-BFBB79F2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Dig into databases (</a:t>
            </a:r>
            <a:r>
              <a:rPr lang="en-US" dirty="0" err="1">
                <a:cs typeface="Calibri"/>
              </a:rPr>
              <a:t>msgstore.db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wa.db</a:t>
            </a:r>
            <a:r>
              <a:rPr lang="en-US" dirty="0">
                <a:cs typeface="Calibri"/>
              </a:rPr>
              <a:t>) to fetch the information such as messages, contacts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Find the phone number associated with </a:t>
            </a:r>
            <a:r>
              <a:rPr lang="en-US" dirty="0" err="1">
                <a:cs typeface="Calibri"/>
              </a:rPr>
              <a:t>whatsapp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Questions: verify which columns are correct timestamps?</a:t>
            </a:r>
          </a:p>
          <a:p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88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3BD67-6580-426E-A52B-F9017600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(Snapshot)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100DE-262D-4975-871C-67548A5C0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approach</a:t>
            </a:r>
          </a:p>
        </p:txBody>
      </p:sp>
    </p:spTree>
    <p:extLst>
      <p:ext uri="{BB962C8B-B14F-4D97-AF65-F5344CB8AC3E}">
        <p14:creationId xmlns:p14="http://schemas.microsoft.com/office/powerpoint/2010/main" val="2838362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8A352-1073-4670-9FE7-9E4313B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Snapchat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6A96F9-DE7C-449C-B767-00C7C5E4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03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Snapchat opens right to the camera, so you can send a Snap in seconds! Just take a photo or video, add a caption, and send it to your best friends and family. Express yourself with Filters, Lenses, </a:t>
            </a:r>
            <a:r>
              <a:rPr lang="en-GB" dirty="0" err="1"/>
              <a:t>Bitmojis</a:t>
            </a:r>
            <a:r>
              <a:rPr lang="en-GB" dirty="0"/>
              <a:t>, and all kinds of fun effects.</a:t>
            </a:r>
          </a:p>
          <a:p>
            <a:r>
              <a:rPr lang="en-US" dirty="0"/>
              <a:t>Evidence types</a:t>
            </a:r>
          </a:p>
          <a:p>
            <a:pPr lvl="1"/>
            <a:r>
              <a:rPr lang="en-US" dirty="0"/>
              <a:t>SNAP: camera</a:t>
            </a:r>
          </a:p>
          <a:p>
            <a:pPr lvl="1"/>
            <a:r>
              <a:rPr lang="en-US" dirty="0"/>
              <a:t>CHAT : messages</a:t>
            </a:r>
          </a:p>
          <a:p>
            <a:pPr lvl="1"/>
            <a:r>
              <a:rPr lang="en-US" dirty="0"/>
              <a:t>STORIES: friends' Stories, news, shows</a:t>
            </a:r>
          </a:p>
          <a:p>
            <a:pPr lvl="1"/>
            <a:r>
              <a:rPr lang="en-US" dirty="0"/>
              <a:t>SPOTLIGHT: best of Snapchat!</a:t>
            </a:r>
          </a:p>
          <a:p>
            <a:pPr lvl="1"/>
            <a:r>
              <a:rPr lang="en-US" dirty="0"/>
              <a:t>SNAP MAP: map</a:t>
            </a:r>
          </a:p>
          <a:p>
            <a:pPr lvl="1"/>
            <a:r>
              <a:rPr lang="en-US" dirty="0"/>
              <a:t>MEMORIES: look back on Snaps</a:t>
            </a:r>
          </a:p>
          <a:p>
            <a:pPr lvl="1"/>
            <a:r>
              <a:rPr lang="en-US" dirty="0"/>
              <a:t>FRIENDSHIP PROFILE: friends’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8BE2D-CFDB-4D28-949E-6B0C4A8C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38" y="0"/>
            <a:ext cx="3813693" cy="17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7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E4000-758D-4116-AB77-CBB2F5F3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Snapchat level 1 file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D24E9-3BDA-4564-8E55-2BE4228B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9215"/>
            <a:ext cx="5658852" cy="15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2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E4000-758D-4116-AB77-CBB2F5F3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867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Snapchat level 2 file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FD403-6287-4E10-9583-0EB931C25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73"/>
          <a:stretch/>
        </p:blipFill>
        <p:spPr>
          <a:xfrm>
            <a:off x="838200" y="1381122"/>
            <a:ext cx="4599400" cy="5111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F828C-D42A-49D5-A33B-D1C523801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05" y="0"/>
            <a:ext cx="5189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5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8244-1240-4B78-80E3-A33024F0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was the last logged in snapchat?</a:t>
            </a:r>
            <a:br>
              <a:rPr lang="en-US" dirty="0"/>
            </a:br>
            <a:r>
              <a:rPr lang="en-US" sz="2700" i="1" dirty="0">
                <a:solidFill>
                  <a:srgbClr val="7030A0"/>
                </a:solidFill>
              </a:rPr>
              <a:t>data/data</a:t>
            </a:r>
            <a:r>
              <a:rPr lang="en-US" sz="2700" i="1" dirty="0">
                <a:solidFill>
                  <a:srgbClr val="C00000"/>
                </a:solidFill>
              </a:rPr>
              <a:t>/</a:t>
            </a:r>
            <a:r>
              <a:rPr lang="en-US" sz="2700" i="1" dirty="0" err="1">
                <a:solidFill>
                  <a:schemeClr val="accent6"/>
                </a:solidFill>
              </a:rPr>
              <a:t>com.snapchat.android</a:t>
            </a:r>
            <a:r>
              <a:rPr lang="en-US" sz="2700" i="1" dirty="0">
                <a:solidFill>
                  <a:srgbClr val="C00000"/>
                </a:solidFill>
              </a:rPr>
              <a:t>/</a:t>
            </a:r>
            <a:r>
              <a:rPr lang="en-US" sz="2700" i="1" dirty="0" err="1">
                <a:solidFill>
                  <a:schemeClr val="accent1"/>
                </a:solidFill>
              </a:rPr>
              <a:t>shared_prefs</a:t>
            </a:r>
            <a:r>
              <a:rPr lang="en-US" sz="2700" i="1" dirty="0">
                <a:solidFill>
                  <a:srgbClr val="C00000"/>
                </a:solidFill>
              </a:rPr>
              <a:t>/identity_persistent_store.xml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6F9D-8C23-48A9-BBF1-A7146EEC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2445"/>
            <a:ext cx="9876397" cy="36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70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F6A6-E0E7-443C-878B-51CBD86B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/>
              <a:t>is email/phone </a:t>
            </a:r>
            <a:r>
              <a:rPr lang="en-US" dirty="0"/>
              <a:t>number of snapchat?</a:t>
            </a:r>
            <a:br>
              <a:rPr lang="en-US" dirty="0"/>
            </a:br>
            <a:r>
              <a:rPr lang="en-GB" sz="2700" i="1" dirty="0">
                <a:solidFill>
                  <a:srgbClr val="7030A0"/>
                </a:solidFill>
              </a:rPr>
              <a:t>data/data</a:t>
            </a:r>
            <a:r>
              <a:rPr lang="en-GB" sz="2700" i="1" dirty="0">
                <a:solidFill>
                  <a:srgbClr val="C00000"/>
                </a:solidFill>
              </a:rPr>
              <a:t>/</a:t>
            </a:r>
            <a:r>
              <a:rPr lang="en-GB" sz="2700" i="1" dirty="0" err="1">
                <a:solidFill>
                  <a:schemeClr val="accent6"/>
                </a:solidFill>
              </a:rPr>
              <a:t>com.snapchat.android</a:t>
            </a:r>
            <a:r>
              <a:rPr lang="en-GB" sz="2700" i="1" dirty="0">
                <a:solidFill>
                  <a:srgbClr val="C00000"/>
                </a:solidFill>
              </a:rPr>
              <a:t>/</a:t>
            </a:r>
            <a:r>
              <a:rPr lang="en-GB" sz="2700" i="1" dirty="0" err="1">
                <a:solidFill>
                  <a:schemeClr val="accent1"/>
                </a:solidFill>
              </a:rPr>
              <a:t>shared_prefs</a:t>
            </a:r>
            <a:r>
              <a:rPr lang="en-GB" sz="2700" i="1" dirty="0">
                <a:solidFill>
                  <a:srgbClr val="C00000"/>
                </a:solidFill>
              </a:rPr>
              <a:t>/user_session_shared_pref.xml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9EE55-8C8E-4A94-B3DB-38A90560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039"/>
            <a:ext cx="9820154" cy="441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335-28CE-4EAB-A1C6-4E7B774C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</a:t>
            </a:r>
            <a:r>
              <a:rPr lang="en-US" dirty="0" err="1">
                <a:cs typeface="Calibri Light"/>
              </a:rPr>
              <a:t>whatsapp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3D20-625E-4503-8C84-749AC4EF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5569" cy="41370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WhatsApp</a:t>
            </a:r>
            <a:r>
              <a:rPr lang="en-US" dirty="0">
                <a:ea typeface="+mn-lt"/>
                <a:cs typeface="+mn-lt"/>
              </a:rPr>
              <a:t> is a free, multiplatform messaging app that allows to you to do</a:t>
            </a:r>
          </a:p>
          <a:p>
            <a:pPr lvl="1"/>
            <a:r>
              <a:rPr lang="en-US" dirty="0">
                <a:cs typeface="Calibri" panose="020F0502020204030204"/>
              </a:rPr>
              <a:t>Video and voice calls</a:t>
            </a:r>
          </a:p>
          <a:p>
            <a:pPr lvl="1"/>
            <a:r>
              <a:rPr lang="en-US" dirty="0">
                <a:cs typeface="Calibri" panose="020F0502020204030204"/>
              </a:rPr>
              <a:t>Send images and text messages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Evidence types</a:t>
            </a:r>
          </a:p>
          <a:p>
            <a:pPr lvl="1"/>
            <a:r>
              <a:rPr lang="en-US" dirty="0">
                <a:cs typeface="Calibri" panose="020F0502020204030204"/>
              </a:rPr>
              <a:t>Messages</a:t>
            </a:r>
          </a:p>
          <a:p>
            <a:pPr lvl="1"/>
            <a:r>
              <a:rPr lang="en-US" dirty="0">
                <a:cs typeface="Calibri" panose="020F0502020204030204"/>
              </a:rPr>
              <a:t>Contacts </a:t>
            </a:r>
          </a:p>
          <a:p>
            <a:pPr lvl="1"/>
            <a:r>
              <a:rPr lang="en-US" dirty="0">
                <a:cs typeface="Calibri" panose="020F0502020204030204"/>
              </a:rPr>
              <a:t>Phone numbers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CAAB16E-A67E-44E4-B0D0-5B2C013E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326" y="2276475"/>
            <a:ext cx="2439876" cy="4031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62D6A0A-593F-455B-85F8-72C5F34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83" y="2276475"/>
            <a:ext cx="2445854" cy="40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8C9A-C952-4543-A300-CA81CF5D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Scenario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657A0-9034-4FCA-A510-61C52EF84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 suspect used </a:t>
            </a:r>
            <a:r>
              <a:rPr lang="en-US" dirty="0" err="1">
                <a:cs typeface="Calibri"/>
              </a:rPr>
              <a:t>whatsapp</a:t>
            </a:r>
            <a:r>
              <a:rPr lang="en-US" dirty="0">
                <a:cs typeface="Calibri"/>
              </a:rPr>
              <a:t> app</a:t>
            </a:r>
          </a:p>
          <a:p>
            <a:r>
              <a:rPr lang="en-US" dirty="0">
                <a:cs typeface="Calibri"/>
              </a:rPr>
              <a:t>Questions</a:t>
            </a:r>
          </a:p>
          <a:p>
            <a:pPr lvl="1"/>
            <a:r>
              <a:rPr lang="en-US" dirty="0">
                <a:cs typeface="Calibri"/>
              </a:rPr>
              <a:t>Which phone number is associated with </a:t>
            </a:r>
            <a:r>
              <a:rPr lang="en-US" dirty="0" err="1">
                <a:cs typeface="Calibri"/>
              </a:rPr>
              <a:t>whatsapp</a:t>
            </a:r>
            <a:r>
              <a:rPr lang="en-US" dirty="0">
                <a:cs typeface="Calibri"/>
              </a:rPr>
              <a:t>?</a:t>
            </a:r>
          </a:p>
          <a:p>
            <a:pPr lvl="1"/>
            <a:r>
              <a:rPr lang="en-US" dirty="0">
                <a:cs typeface="Calibri"/>
              </a:rPr>
              <a:t>How many contacts are stored on </a:t>
            </a:r>
            <a:r>
              <a:rPr lang="en-US" dirty="0" err="1">
                <a:cs typeface="Calibri"/>
              </a:rPr>
              <a:t>whatsapp</a:t>
            </a:r>
            <a:r>
              <a:rPr lang="en-US" dirty="0">
                <a:cs typeface="Calibri"/>
              </a:rPr>
              <a:t>?</a:t>
            </a:r>
          </a:p>
          <a:p>
            <a:pPr lvl="1"/>
            <a:r>
              <a:rPr lang="en-US" dirty="0">
                <a:cs typeface="Calibri"/>
              </a:rPr>
              <a:t>Are there any conversations stored in the device?</a:t>
            </a:r>
          </a:p>
          <a:p>
            <a:pPr lvl="1"/>
            <a:r>
              <a:rPr lang="en-US" dirty="0">
                <a:cs typeface="Calibri"/>
              </a:rPr>
              <a:t>Are we able to construct a timeline of the suspect’s behaviors?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77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7F92-30B2-41F4-BB0D-E794E8DF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 of </a:t>
            </a:r>
            <a:r>
              <a:rPr lang="en-US" dirty="0" err="1"/>
              <a:t>whatapp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4A3E336-0C7C-44BB-9D74-D4D5B052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7378"/>
            <a:ext cx="7054814" cy="23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5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1C0929-4074-4139-9118-BB1269D1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025"/>
            <a:ext cx="7060521" cy="50329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11656C-01C7-4ED2-AF3A-9CEBE54C6CFC}"/>
              </a:ext>
            </a:extLst>
          </p:cNvPr>
          <p:cNvSpPr/>
          <p:nvPr/>
        </p:nvSpPr>
        <p:spPr>
          <a:xfrm>
            <a:off x="1209997" y="3973765"/>
            <a:ext cx="3349177" cy="2659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5951E4-863E-4763-9B4D-CD5497043ACE}"/>
              </a:ext>
            </a:extLst>
          </p:cNvPr>
          <p:cNvSpPr/>
          <p:nvPr/>
        </p:nvSpPr>
        <p:spPr>
          <a:xfrm>
            <a:off x="1258124" y="5826625"/>
            <a:ext cx="3349177" cy="2659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1311C-F96F-4D23-96C3-7ADAF3DD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phone number is associated with </a:t>
            </a:r>
            <a:r>
              <a:rPr lang="en-US" dirty="0" err="1">
                <a:cs typeface="Calibri Light"/>
              </a:rPr>
              <a:t>whatsapp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A98A9CD-E7DF-4727-916E-4D20C36A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31" y="2054860"/>
            <a:ext cx="10276898" cy="2748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5123CD-053B-4757-B738-A1A9E944306F}"/>
              </a:ext>
            </a:extLst>
          </p:cNvPr>
          <p:cNvSpPr txBox="1"/>
          <p:nvPr/>
        </p:nvSpPr>
        <p:spPr>
          <a:xfrm>
            <a:off x="853831" y="1685528"/>
            <a:ext cx="281301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one of preference files</a:t>
            </a:r>
          </a:p>
        </p:txBody>
      </p:sp>
    </p:spTree>
    <p:extLst>
      <p:ext uri="{BB962C8B-B14F-4D97-AF65-F5344CB8AC3E}">
        <p14:creationId xmlns:p14="http://schemas.microsoft.com/office/powerpoint/2010/main" val="428227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C8BE6-6F2E-40E5-ADB5-EA265277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11" y="0"/>
            <a:ext cx="10147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4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42748-7CF2-4D2C-91EA-FBFDBFE1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How many contacts are stored on </a:t>
            </a:r>
            <a:r>
              <a:rPr lang="en-GB" dirty="0" err="1">
                <a:cs typeface="Calibri Light"/>
              </a:rPr>
              <a:t>whatsapp</a:t>
            </a:r>
            <a:r>
              <a:rPr lang="en-GB" dirty="0">
                <a:cs typeface="Calibri Light"/>
              </a:rPr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E2585-71B7-4B5E-8024-1D9D85A38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852"/>
          </a:xfrm>
        </p:spPr>
        <p:txBody>
          <a:bodyPr/>
          <a:lstStyle/>
          <a:p>
            <a:r>
              <a:rPr lang="en-US" dirty="0"/>
              <a:t>Structured information often stored in database, e.g., </a:t>
            </a:r>
            <a:r>
              <a:rPr lang="en-US" dirty="0" err="1"/>
              <a:t>sqlite</a:t>
            </a:r>
            <a:endParaRPr lang="en-US" dirty="0"/>
          </a:p>
        </p:txBody>
      </p:sp>
      <p:pic>
        <p:nvPicPr>
          <p:cNvPr id="5" name="Picture 2" descr="Database | Bruker">
            <a:extLst>
              <a:ext uri="{FF2B5EF4-FFF2-40B4-BE49-F238E27FC236}">
                <a16:creationId xmlns:a16="http://schemas.microsoft.com/office/drawing/2014/main" id="{F5BBDAB9-FA88-4823-9CDC-09A0223D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62" y="3411415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8202DEF2-1A53-4E22-89C5-042B222A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447" y="3611992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44FE7124-5A11-4BE6-92C4-F5B3A0EA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61" y="3411415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913AC8AF-1DD4-45BA-B1FF-BEE94DB67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46" y="3607022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D39BC27-A73A-47AD-BC51-3844215234F5}"/>
              </a:ext>
            </a:extLst>
          </p:cNvPr>
          <p:cNvSpPr/>
          <p:nvPr/>
        </p:nvSpPr>
        <p:spPr>
          <a:xfrm>
            <a:off x="2764318" y="4241331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5347B0-A978-41DC-8E72-A43DB2BB136D}"/>
              </a:ext>
            </a:extLst>
          </p:cNvPr>
          <p:cNvSpPr/>
          <p:nvPr/>
        </p:nvSpPr>
        <p:spPr>
          <a:xfrm>
            <a:off x="5305281" y="4194811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C120A8-02CF-42A0-A6D2-1EE551BDDFD6}"/>
              </a:ext>
            </a:extLst>
          </p:cNvPr>
          <p:cNvSpPr/>
          <p:nvPr/>
        </p:nvSpPr>
        <p:spPr>
          <a:xfrm>
            <a:off x="7952919" y="4241331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BCA0-6A43-46DA-8A57-E7A31F28A0FD}"/>
              </a:ext>
            </a:extLst>
          </p:cNvPr>
          <p:cNvSpPr txBox="1"/>
          <p:nvPr/>
        </p:nvSpPr>
        <p:spPr>
          <a:xfrm>
            <a:off x="2680678" y="5475356"/>
            <a:ext cx="6431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cs typeface="Calibri"/>
              </a:rPr>
              <a:t>An approach to investigate evidence in databases</a:t>
            </a:r>
          </a:p>
        </p:txBody>
      </p:sp>
    </p:spTree>
    <p:extLst>
      <p:ext uri="{BB962C8B-B14F-4D97-AF65-F5344CB8AC3E}">
        <p14:creationId xmlns:p14="http://schemas.microsoft.com/office/powerpoint/2010/main" val="2897797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4240</TotalTime>
  <Words>883</Words>
  <Application>Microsoft Office PowerPoint</Application>
  <PresentationFormat>Widescreen</PresentationFormat>
  <Paragraphs>121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Google Sans</vt:lpstr>
      <vt:lpstr>Arial</vt:lpstr>
      <vt:lpstr>Calibri</vt:lpstr>
      <vt:lpstr>Calibri Light</vt:lpstr>
      <vt:lpstr>Office Theme</vt:lpstr>
      <vt:lpstr>Investigating the 3rd Party Android Apps</vt:lpstr>
      <vt:lpstr>Investigating whatsapp</vt:lpstr>
      <vt:lpstr>What is whatsapp?</vt:lpstr>
      <vt:lpstr>Scenario</vt:lpstr>
      <vt:lpstr>File structure of whatapp</vt:lpstr>
      <vt:lpstr>What phone number is associated with whatsapp?</vt:lpstr>
      <vt:lpstr>PowerPoint Presentation</vt:lpstr>
      <vt:lpstr>PowerPoint Presentation</vt:lpstr>
      <vt:lpstr>How many contacts are stored on whatsapp?</vt:lpstr>
      <vt:lpstr>PowerPoint Presentation</vt:lpstr>
      <vt:lpstr>wa.db database (whatapp database)</vt:lpstr>
      <vt:lpstr>PowerPoint Presentation</vt:lpstr>
      <vt:lpstr>PowerPoint Presentation</vt:lpstr>
      <vt:lpstr>PowerPoint Presentation</vt:lpstr>
      <vt:lpstr>PowerPoint Presentation</vt:lpstr>
      <vt:lpstr>Are there any conversations stored in the device?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summarize</vt:lpstr>
      <vt:lpstr>Homework (Snapshot)</vt:lpstr>
      <vt:lpstr>Snapchat</vt:lpstr>
      <vt:lpstr>Snapchat level 1 file structure</vt:lpstr>
      <vt:lpstr>Snapchat level 2 file structure</vt:lpstr>
      <vt:lpstr>Who was the last logged in snapchat? data/data/com.snapchat.android/shared_prefs/identity_persistent_store.xml</vt:lpstr>
      <vt:lpstr>What is email/phone number of snapchat? data/data/com.snapchat.android/shared_prefs/user_session_shared_pref.xml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1372</cp:revision>
  <dcterms:created xsi:type="dcterms:W3CDTF">2021-01-18T02:02:41Z</dcterms:created>
  <dcterms:modified xsi:type="dcterms:W3CDTF">2021-10-31T15:24:36Z</dcterms:modified>
</cp:coreProperties>
</file>